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4E_812B4AD3.xml" ContentType="application/vnd.ms-powerpoint.comments+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comments/modernComment_102_7DC05F85.xml" ContentType="application/vnd.ms-powerpoint.comments+xml"/>
  <Override PartName="/ppt/notesSlides/notesSlide10.xml" ContentType="application/vnd.openxmlformats-officedocument.presentationml.notesSlide+xml"/>
  <Override PartName="/ppt/comments/modernComment_123_DD226EE1.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16_31362CA7.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32_7EF51595.xml" ContentType="application/vnd.ms-powerpoint.comments+xml"/>
  <Override PartName="/ppt/notesSlides/notesSlide15.xml" ContentType="application/vnd.openxmlformats-officedocument.presentationml.notesSlide+xml"/>
  <Override PartName="/ppt/comments/modernComment_107_E0C6783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handoutMasterIdLst>
    <p:handoutMasterId r:id="rId93"/>
  </p:handoutMasterIdLst>
  <p:sldIdLst>
    <p:sldId id="308" r:id="rId2"/>
    <p:sldId id="299" r:id="rId3"/>
    <p:sldId id="320" r:id="rId4"/>
    <p:sldId id="319" r:id="rId5"/>
    <p:sldId id="322" r:id="rId6"/>
    <p:sldId id="318" r:id="rId7"/>
    <p:sldId id="323" r:id="rId8"/>
    <p:sldId id="327" r:id="rId9"/>
    <p:sldId id="326" r:id="rId10"/>
    <p:sldId id="325" r:id="rId11"/>
    <p:sldId id="328" r:id="rId12"/>
    <p:sldId id="324" r:id="rId13"/>
    <p:sldId id="331" r:id="rId14"/>
    <p:sldId id="330" r:id="rId15"/>
    <p:sldId id="333" r:id="rId16"/>
    <p:sldId id="336" r:id="rId17"/>
    <p:sldId id="334" r:id="rId18"/>
    <p:sldId id="335"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6" r:id="rId38"/>
    <p:sldId id="321" r:id="rId39"/>
    <p:sldId id="315" r:id="rId40"/>
    <p:sldId id="304" r:id="rId41"/>
    <p:sldId id="257" r:id="rId42"/>
    <p:sldId id="258" r:id="rId43"/>
    <p:sldId id="290" r:id="rId44"/>
    <p:sldId id="291" r:id="rId45"/>
    <p:sldId id="292" r:id="rId46"/>
    <p:sldId id="301" r:id="rId47"/>
    <p:sldId id="303" r:id="rId48"/>
    <p:sldId id="270" r:id="rId49"/>
    <p:sldId id="316" r:id="rId50"/>
    <p:sldId id="307" r:id="rId51"/>
    <p:sldId id="278" r:id="rId52"/>
    <p:sldId id="282" r:id="rId53"/>
    <p:sldId id="300" r:id="rId54"/>
    <p:sldId id="274" r:id="rId55"/>
    <p:sldId id="273" r:id="rId56"/>
    <p:sldId id="285" r:id="rId57"/>
    <p:sldId id="305" r:id="rId58"/>
    <p:sldId id="306" r:id="rId59"/>
    <p:sldId id="317" r:id="rId60"/>
    <p:sldId id="284" r:id="rId61"/>
    <p:sldId id="276" r:id="rId62"/>
    <p:sldId id="261" r:id="rId63"/>
    <p:sldId id="269" r:id="rId64"/>
    <p:sldId id="263" r:id="rId65"/>
    <p:sldId id="264" r:id="rId66"/>
    <p:sldId id="260" r:id="rId67"/>
    <p:sldId id="265" r:id="rId68"/>
    <p:sldId id="267" r:id="rId69"/>
    <p:sldId id="266" r:id="rId70"/>
    <p:sldId id="271" r:id="rId71"/>
    <p:sldId id="277" r:id="rId72"/>
    <p:sldId id="279" r:id="rId73"/>
    <p:sldId id="268" r:id="rId74"/>
    <p:sldId id="280" r:id="rId75"/>
    <p:sldId id="281" r:id="rId76"/>
    <p:sldId id="287" r:id="rId77"/>
    <p:sldId id="288" r:id="rId78"/>
    <p:sldId id="302" r:id="rId79"/>
    <p:sldId id="309" r:id="rId80"/>
    <p:sldId id="310" r:id="rId81"/>
    <p:sldId id="311" r:id="rId82"/>
    <p:sldId id="312" r:id="rId83"/>
    <p:sldId id="313" r:id="rId84"/>
    <p:sldId id="314" r:id="rId85"/>
    <p:sldId id="275" r:id="rId86"/>
    <p:sldId id="298" r:id="rId87"/>
    <p:sldId id="294" r:id="rId88"/>
    <p:sldId id="295" r:id="rId89"/>
    <p:sldId id="296" r:id="rId90"/>
    <p:sldId id="297" r:id="rId9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 16bit Address" id="{8538EA7A-278B-4B0F-991E-F7891C2FE448}">
          <p14:sldIdLst>
            <p14:sldId id="320"/>
            <p14:sldId id="319"/>
            <p14:sldId id="322"/>
            <p14:sldId id="318"/>
            <p14:sldId id="323"/>
            <p14:sldId id="327"/>
            <p14:sldId id="326"/>
            <p14:sldId id="325"/>
            <p14:sldId id="328"/>
            <p14:sldId id="324"/>
            <p14:sldId id="331"/>
            <p14:sldId id="330"/>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SD Card" id="{D364C050-FF73-4F21-BB8C-C2ED624BB1FB}">
          <p14:sldIdLst>
            <p14:sldId id="317"/>
          </p14:sldIdLst>
        </p14:section>
        <p14:section name="Micro Instructions"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CC99FF"/>
    <a:srgbClr val="FFFFCC"/>
    <a:srgbClr val="9999FF"/>
    <a:srgbClr val="7030A0"/>
    <a:srgbClr val="4472C4"/>
    <a:srgbClr val="FF0000"/>
    <a:srgbClr val="BDD7E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4D198D-FE0F-4E0A-A057-268A858F1B5E}" v="51" dt="2024-08-29T03:15:14.8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80" d="100"/>
          <a:sy n="80" d="100"/>
        </p:scale>
        <p:origin x="756" y="50"/>
      </p:cViewPr>
      <p:guideLst/>
    </p:cSldViewPr>
  </p:slideViewPr>
  <p:notesTextViewPr>
    <p:cViewPr>
      <p:scale>
        <a:sx n="3" d="2"/>
        <a:sy n="3" d="2"/>
      </p:scale>
      <p:origin x="0" y="0"/>
    </p:cViewPr>
  </p:notesTextViewPr>
  <p:notesViewPr>
    <p:cSldViewPr snapToGrid="0">
      <p:cViewPr varScale="1">
        <p:scale>
          <a:sx n="74" d="100"/>
          <a:sy n="74" d="100"/>
        </p:scale>
        <p:origin x="2938"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Keidar" userId="bd522e22234dfd79" providerId="LiveId" clId="{5EF70CC5-1CB5-44EF-AEFE-955B78A82E2B}"/>
    <pc:docChg chg="undo custSel modSld sldOrd modMainMaster">
      <pc:chgData name="Ron Keidar" userId="bd522e22234dfd79" providerId="LiveId" clId="{5EF70CC5-1CB5-44EF-AEFE-955B78A82E2B}" dt="2024-03-11T06:57:08.036" v="2383" actId="20577"/>
      <pc:docMkLst>
        <pc:docMk/>
      </pc:docMkLst>
      <pc:sldChg chg="addSp modSp mod modClrScheme chgLayout">
        <pc:chgData name="Ron Keidar" userId="bd522e22234dfd79" providerId="LiveId" clId="{5EF70CC5-1CB5-44EF-AEFE-955B78A82E2B}" dt="2024-03-05T07:29:22.103" v="667"/>
        <pc:sldMkLst>
          <pc:docMk/>
          <pc:sldMk cId="2147341095" sldId="260"/>
        </pc:sldMkLst>
        <pc:spChg chg="mod ord">
          <ac:chgData name="Ron Keidar" userId="bd522e22234dfd79" providerId="LiveId" clId="{5EF70CC5-1CB5-44EF-AEFE-955B78A82E2B}" dt="2024-03-05T07:28:01.700" v="619" actId="403"/>
          <ac:spMkLst>
            <pc:docMk/>
            <pc:sldMk cId="2147341095" sldId="260"/>
            <ac:spMk id="2" creationId="{CF14E45F-5D15-41F3-8F2A-2C4AB5F6E279}"/>
          </ac:spMkLst>
        </pc:spChg>
        <pc:spChg chg="mod ord">
          <ac:chgData name="Ron Keidar" userId="bd522e22234dfd79" providerId="LiveId" clId="{5EF70CC5-1CB5-44EF-AEFE-955B78A82E2B}" dt="2024-03-05T07:27:42.779" v="613" actId="700"/>
          <ac:spMkLst>
            <pc:docMk/>
            <pc:sldMk cId="2147341095" sldId="260"/>
            <ac:spMk id="7" creationId="{E40F91B0-0DCE-98E5-CC89-3F4B5D535740}"/>
          </ac:spMkLst>
        </pc:spChg>
        <pc:spChg chg="add mod">
          <ac:chgData name="Ron Keidar" userId="bd522e22234dfd79" providerId="LiveId" clId="{5EF70CC5-1CB5-44EF-AEFE-955B78A82E2B}" dt="2024-03-05T07:29:22.103" v="667"/>
          <ac:spMkLst>
            <pc:docMk/>
            <pc:sldMk cId="2147341095" sldId="260"/>
            <ac:spMk id="8" creationId="{52608AC7-0C89-98F9-3539-F7027AF8ACF8}"/>
          </ac:spMkLst>
        </pc:spChg>
        <pc:graphicFrameChg chg="mod modGraphic">
          <ac:chgData name="Ron Keidar" userId="bd522e22234dfd79" providerId="LiveId" clId="{5EF70CC5-1CB5-44EF-AEFE-955B78A82E2B}" dt="2024-03-05T07:28:54.444" v="654" actId="552"/>
          <ac:graphicFrameMkLst>
            <pc:docMk/>
            <pc:sldMk cId="2147341095" sldId="260"/>
            <ac:graphicFrameMk id="3" creationId="{445C3134-7AEA-45C0-B554-9C3721A651EE}"/>
          </ac:graphicFrameMkLst>
        </pc:graphicFrameChg>
        <pc:graphicFrameChg chg="mod modGraphic">
          <ac:chgData name="Ron Keidar" userId="bd522e22234dfd79" providerId="LiveId" clId="{5EF70CC5-1CB5-44EF-AEFE-955B78A82E2B}" dt="2024-03-05T07:29:08.245" v="666" actId="1036"/>
          <ac:graphicFrameMkLst>
            <pc:docMk/>
            <pc:sldMk cId="2147341095" sldId="260"/>
            <ac:graphicFrameMk id="4" creationId="{61054D4F-50EB-4216-9E26-903E352CCA4A}"/>
          </ac:graphicFrameMkLst>
        </pc:graphicFrameChg>
      </pc:sldChg>
      <pc:sldChg chg="addSp delSp modSp mod modClrScheme chgLayout">
        <pc:chgData name="Ron Keidar" userId="bd522e22234dfd79" providerId="LiveId" clId="{5EF70CC5-1CB5-44EF-AEFE-955B78A82E2B}" dt="2024-03-05T07:12:00.589" v="528"/>
        <pc:sldMkLst>
          <pc:docMk/>
          <pc:sldMk cId="2382693550" sldId="261"/>
        </pc:sldMkLst>
        <pc:spChg chg="del mod ord">
          <ac:chgData name="Ron Keidar" userId="bd522e22234dfd79" providerId="LiveId" clId="{5EF70CC5-1CB5-44EF-AEFE-955B78A82E2B}" dt="2024-03-05T07:11:38.185" v="527" actId="478"/>
          <ac:spMkLst>
            <pc:docMk/>
            <pc:sldMk cId="2382693550" sldId="261"/>
            <ac:spMk id="3" creationId="{D50D9565-1705-470F-A406-4985F561B3C6}"/>
          </ac:spMkLst>
        </pc:spChg>
        <pc:spChg chg="mod ord">
          <ac:chgData name="Ron Keidar" userId="bd522e22234dfd79" providerId="LiveId" clId="{5EF70CC5-1CB5-44EF-AEFE-955B78A82E2B}" dt="2024-03-05T07:11:31.644" v="524" actId="700"/>
          <ac:spMkLst>
            <pc:docMk/>
            <pc:sldMk cId="2382693550" sldId="261"/>
            <ac:spMk id="7" creationId="{334F31CE-B31A-DD33-3124-F5E920EC5815}"/>
          </ac:spMkLst>
        </pc:spChg>
        <pc:spChg chg="add mod ord">
          <ac:chgData name="Ron Keidar" userId="bd522e22234dfd79" providerId="LiveId" clId="{5EF70CC5-1CB5-44EF-AEFE-955B78A82E2B}" dt="2024-03-05T07:11:35.265" v="526" actId="20577"/>
          <ac:spMkLst>
            <pc:docMk/>
            <pc:sldMk cId="2382693550" sldId="261"/>
            <ac:spMk id="9" creationId="{C16637F1-6939-43EB-8F3F-E63975EDBEDE}"/>
          </ac:spMkLst>
        </pc:spChg>
        <pc:spChg chg="add mod">
          <ac:chgData name="Ron Keidar" userId="bd522e22234dfd79" providerId="LiveId" clId="{5EF70CC5-1CB5-44EF-AEFE-955B78A82E2B}" dt="2024-03-05T07:12:00.589" v="528"/>
          <ac:spMkLst>
            <pc:docMk/>
            <pc:sldMk cId="2382693550" sldId="261"/>
            <ac:spMk id="10" creationId="{5D25FB9D-C45D-F182-6CC6-63555E5650DB}"/>
          </ac:spMkLst>
        </pc:spChg>
      </pc:sldChg>
      <pc:sldChg chg="addSp delSp modSp mod modClrScheme chgLayout">
        <pc:chgData name="Ron Keidar" userId="bd522e22234dfd79" providerId="LiveId" clId="{5EF70CC5-1CB5-44EF-AEFE-955B78A82E2B}" dt="2024-03-05T07:41:00.118" v="1279"/>
        <pc:sldMkLst>
          <pc:docMk/>
          <pc:sldMk cId="3771103282" sldId="263"/>
        </pc:sldMkLst>
        <pc:spChg chg="del mod ord">
          <ac:chgData name="Ron Keidar" userId="bd522e22234dfd79" providerId="LiveId" clId="{5EF70CC5-1CB5-44EF-AEFE-955B78A82E2B}" dt="2024-03-05T07:18:26.143" v="588" actId="478"/>
          <ac:spMkLst>
            <pc:docMk/>
            <pc:sldMk cId="3771103282" sldId="263"/>
            <ac:spMk id="3" creationId="{3F4E6031-FEBC-4194-8BA0-2FC6A56A0C1E}"/>
          </ac:spMkLst>
        </pc:spChg>
        <pc:spChg chg="mod ord">
          <ac:chgData name="Ron Keidar" userId="bd522e22234dfd79" providerId="LiveId" clId="{5EF70CC5-1CB5-44EF-AEFE-955B78A82E2B}" dt="2024-03-05T07:17:22.965" v="578" actId="700"/>
          <ac:spMkLst>
            <pc:docMk/>
            <pc:sldMk cId="3771103282" sldId="263"/>
            <ac:spMk id="8" creationId="{75C2A48B-3A4A-C143-4EF3-1E7897CBF23C}"/>
          </ac:spMkLst>
        </pc:spChg>
        <pc:spChg chg="add mod ord">
          <ac:chgData name="Ron Keidar" userId="bd522e22234dfd79" providerId="LiveId" clId="{5EF70CC5-1CB5-44EF-AEFE-955B78A82E2B}" dt="2024-03-05T07:19:11.045" v="602" actId="1076"/>
          <ac:spMkLst>
            <pc:docMk/>
            <pc:sldMk cId="3771103282" sldId="263"/>
            <ac:spMk id="9" creationId="{9C6458AE-9906-FD29-9849-60445EF4114B}"/>
          </ac:spMkLst>
        </pc:spChg>
        <pc:spChg chg="add del mod">
          <ac:chgData name="Ron Keidar" userId="bd522e22234dfd79" providerId="LiveId" clId="{5EF70CC5-1CB5-44EF-AEFE-955B78A82E2B}" dt="2024-03-05T07:17:39.438" v="581" actId="478"/>
          <ac:spMkLst>
            <pc:docMk/>
            <pc:sldMk cId="3771103282" sldId="263"/>
            <ac:spMk id="10" creationId="{9343D9B2-9BC6-1E16-139B-5B0EB78E4B52}"/>
          </ac:spMkLst>
        </pc:spChg>
        <pc:spChg chg="add mod">
          <ac:chgData name="Ron Keidar" userId="bd522e22234dfd79" providerId="LiveId" clId="{5EF70CC5-1CB5-44EF-AEFE-955B78A82E2B}" dt="2024-03-05T07:17:51.395" v="582"/>
          <ac:spMkLst>
            <pc:docMk/>
            <pc:sldMk cId="3771103282" sldId="263"/>
            <ac:spMk id="11" creationId="{3875D4F6-05C9-1523-312A-3EC3F927E185}"/>
          </ac:spMkLst>
        </pc:spChg>
        <pc:graphicFrameChg chg="del">
          <ac:chgData name="Ron Keidar" userId="bd522e22234dfd79" providerId="LiveId" clId="{5EF70CC5-1CB5-44EF-AEFE-955B78A82E2B}" dt="2024-03-05T07:40:59.365" v="1278" actId="478"/>
          <ac:graphicFrameMkLst>
            <pc:docMk/>
            <pc:sldMk cId="3771103282" sldId="263"/>
            <ac:graphicFrameMk id="4" creationId="{E1F94AC3-E70C-41F9-8834-5ED5BD7A184B}"/>
          </ac:graphicFrameMkLst>
        </pc:graphicFrameChg>
        <pc:graphicFrameChg chg="add mod">
          <ac:chgData name="Ron Keidar" userId="bd522e22234dfd79" providerId="LiveId" clId="{5EF70CC5-1CB5-44EF-AEFE-955B78A82E2B}" dt="2024-03-05T07:41:00.118" v="1279"/>
          <ac:graphicFrameMkLst>
            <pc:docMk/>
            <pc:sldMk cId="3771103282" sldId="263"/>
            <ac:graphicFrameMk id="12" creationId="{BBD976FF-39BE-AA85-CF61-42823FB70AEF}"/>
          </ac:graphicFrameMkLst>
        </pc:graphicFrameChg>
      </pc:sldChg>
      <pc:sldChg chg="addSp delSp modSp mod modClrScheme chgLayout">
        <pc:chgData name="Ron Keidar" userId="bd522e22234dfd79" providerId="LiveId" clId="{5EF70CC5-1CB5-44EF-AEFE-955B78A82E2B}" dt="2024-03-05T07:41:07.300" v="1281"/>
        <pc:sldMkLst>
          <pc:docMk/>
          <pc:sldMk cId="2771695062" sldId="264"/>
        </pc:sldMkLst>
        <pc:spChg chg="del mod ord">
          <ac:chgData name="Ron Keidar" userId="bd522e22234dfd79" providerId="LiveId" clId="{5EF70CC5-1CB5-44EF-AEFE-955B78A82E2B}" dt="2024-03-05T07:19:36.089" v="604" actId="478"/>
          <ac:spMkLst>
            <pc:docMk/>
            <pc:sldMk cId="2771695062" sldId="264"/>
            <ac:spMk id="3" creationId="{3F4E6031-FEBC-4194-8BA0-2FC6A56A0C1E}"/>
          </ac:spMkLst>
        </pc:spChg>
        <pc:spChg chg="del">
          <ac:chgData name="Ron Keidar" userId="bd522e22234dfd79" providerId="LiveId" clId="{5EF70CC5-1CB5-44EF-AEFE-955B78A82E2B}" dt="2024-03-05T07:18:10.553" v="586" actId="478"/>
          <ac:spMkLst>
            <pc:docMk/>
            <pc:sldMk cId="2771695062" sldId="264"/>
            <ac:spMk id="8" creationId="{90F60BB3-5D81-DD23-A193-358F1CCCFF9D}"/>
          </ac:spMkLst>
        </pc:spChg>
        <pc:spChg chg="add del mod">
          <ac:chgData name="Ron Keidar" userId="bd522e22234dfd79" providerId="LiveId" clId="{5EF70CC5-1CB5-44EF-AEFE-955B78A82E2B}" dt="2024-03-05T07:18:07.882" v="585" actId="478"/>
          <ac:spMkLst>
            <pc:docMk/>
            <pc:sldMk cId="2771695062" sldId="264"/>
            <ac:spMk id="9" creationId="{9F81AE43-A482-6F6C-73FB-A6D3D7383405}"/>
          </ac:spMkLst>
        </pc:spChg>
        <pc:spChg chg="add mod">
          <ac:chgData name="Ron Keidar" userId="bd522e22234dfd79" providerId="LiveId" clId="{5EF70CC5-1CB5-44EF-AEFE-955B78A82E2B}" dt="2024-03-05T07:18:11.632" v="587"/>
          <ac:spMkLst>
            <pc:docMk/>
            <pc:sldMk cId="2771695062" sldId="264"/>
            <ac:spMk id="10" creationId="{3F1C3DDA-DB50-7AA9-51DC-C32B2259925F}"/>
          </ac:spMkLst>
        </pc:spChg>
        <pc:spChg chg="add mod ord">
          <ac:chgData name="Ron Keidar" userId="bd522e22234dfd79" providerId="LiveId" clId="{5EF70CC5-1CB5-44EF-AEFE-955B78A82E2B}" dt="2024-03-05T07:19:56.119" v="612" actId="1076"/>
          <ac:spMkLst>
            <pc:docMk/>
            <pc:sldMk cId="2771695062" sldId="264"/>
            <ac:spMk id="11" creationId="{E9688787-3757-26CB-8723-B98529A3F51E}"/>
          </ac:spMkLst>
        </pc:spChg>
        <pc:graphicFrameChg chg="del">
          <ac:chgData name="Ron Keidar" userId="bd522e22234dfd79" providerId="LiveId" clId="{5EF70CC5-1CB5-44EF-AEFE-955B78A82E2B}" dt="2024-03-05T07:41:06.810" v="1280" actId="478"/>
          <ac:graphicFrameMkLst>
            <pc:docMk/>
            <pc:sldMk cId="2771695062" sldId="264"/>
            <ac:graphicFrameMk id="4" creationId="{E1F94AC3-E70C-41F9-8834-5ED5BD7A184B}"/>
          </ac:graphicFrameMkLst>
        </pc:graphicFrameChg>
        <pc:graphicFrameChg chg="add mod">
          <ac:chgData name="Ron Keidar" userId="bd522e22234dfd79" providerId="LiveId" clId="{5EF70CC5-1CB5-44EF-AEFE-955B78A82E2B}" dt="2024-03-05T07:41:07.300" v="1281"/>
          <ac:graphicFrameMkLst>
            <pc:docMk/>
            <pc:sldMk cId="2771695062" sldId="264"/>
            <ac:graphicFrameMk id="12" creationId="{1489D408-0D81-9726-13DB-12A4DF633430}"/>
          </ac:graphicFrameMkLst>
        </pc:graphicFrameChg>
        <pc:picChg chg="ord">
          <ac:chgData name="Ron Keidar" userId="bd522e22234dfd79" providerId="LiveId" clId="{5EF70CC5-1CB5-44EF-AEFE-955B78A82E2B}" dt="2024-03-05T07:18:04.905" v="584" actId="167"/>
          <ac:picMkLst>
            <pc:docMk/>
            <pc:sldMk cId="2771695062" sldId="264"/>
            <ac:picMk id="2" creationId="{D73BE4A3-2BE3-C505-811C-BBA403BDC445}"/>
          </ac:picMkLst>
        </pc:picChg>
      </pc:sldChg>
      <pc:sldChg chg="addSp delSp modSp mod modClrScheme chgLayout">
        <pc:chgData name="Ron Keidar" userId="bd522e22234dfd79" providerId="LiveId" clId="{5EF70CC5-1CB5-44EF-AEFE-955B78A82E2B}" dt="2024-03-11T06:51:51.300" v="2203" actId="20577"/>
        <pc:sldMkLst>
          <pc:docMk/>
          <pc:sldMk cId="3793141647" sldId="265"/>
        </pc:sldMkLst>
        <pc:spChg chg="del mod ord">
          <ac:chgData name="Ron Keidar" userId="bd522e22234dfd79" providerId="LiveId" clId="{5EF70CC5-1CB5-44EF-AEFE-955B78A82E2B}" dt="2024-03-05T07:29:46.735" v="672" actId="478"/>
          <ac:spMkLst>
            <pc:docMk/>
            <pc:sldMk cId="3793141647" sldId="265"/>
            <ac:spMk id="3" creationId="{3F4E6031-FEBC-4194-8BA0-2FC6A56A0C1E}"/>
          </ac:spMkLst>
        </pc:spChg>
        <pc:spChg chg="del">
          <ac:chgData name="Ron Keidar" userId="bd522e22234dfd79" providerId="LiveId" clId="{5EF70CC5-1CB5-44EF-AEFE-955B78A82E2B}" dt="2024-03-05T07:49:47.863" v="1889" actId="478"/>
          <ac:spMkLst>
            <pc:docMk/>
            <pc:sldMk cId="3793141647" sldId="265"/>
            <ac:spMk id="7" creationId="{047E18E5-0F89-4B5B-8098-17EBEA0BA3D4}"/>
          </ac:spMkLst>
        </pc:spChg>
        <pc:spChg chg="del">
          <ac:chgData name="Ron Keidar" userId="bd522e22234dfd79" providerId="LiveId" clId="{5EF70CC5-1CB5-44EF-AEFE-955B78A82E2B}" dt="2024-03-05T07:29:33.978" v="669" actId="478"/>
          <ac:spMkLst>
            <pc:docMk/>
            <pc:sldMk cId="3793141647" sldId="265"/>
            <ac:spMk id="12" creationId="{E383B557-D2B3-E136-5EEA-6489ED584993}"/>
          </ac:spMkLst>
        </pc:spChg>
        <pc:spChg chg="add mod">
          <ac:chgData name="Ron Keidar" userId="bd522e22234dfd79" providerId="LiveId" clId="{5EF70CC5-1CB5-44EF-AEFE-955B78A82E2B}" dt="2024-03-05T07:29:26.566" v="668"/>
          <ac:spMkLst>
            <pc:docMk/>
            <pc:sldMk cId="3793141647" sldId="265"/>
            <ac:spMk id="13" creationId="{D8B611AA-A783-51B4-4C58-A99E5D14D9FE}"/>
          </ac:spMkLst>
        </pc:spChg>
        <pc:spChg chg="add mod">
          <ac:chgData name="Ron Keidar" userId="bd522e22234dfd79" providerId="LiveId" clId="{5EF70CC5-1CB5-44EF-AEFE-955B78A82E2B}" dt="2024-03-05T07:29:35.135" v="670"/>
          <ac:spMkLst>
            <pc:docMk/>
            <pc:sldMk cId="3793141647" sldId="265"/>
            <ac:spMk id="14" creationId="{EA9AB06C-1B1F-650D-E2EC-E027C3269283}"/>
          </ac:spMkLst>
        </pc:spChg>
        <pc:spChg chg="add mod ord">
          <ac:chgData name="Ron Keidar" userId="bd522e22234dfd79" providerId="LiveId" clId="{5EF70CC5-1CB5-44EF-AEFE-955B78A82E2B}" dt="2024-03-05T07:30:07.780" v="735" actId="1076"/>
          <ac:spMkLst>
            <pc:docMk/>
            <pc:sldMk cId="3793141647" sldId="265"/>
            <ac:spMk id="15" creationId="{2DB929C3-F448-C925-B6CD-21ECBEE34860}"/>
          </ac:spMkLst>
        </pc:spChg>
        <pc:graphicFrameChg chg="del">
          <ac:chgData name="Ron Keidar" userId="bd522e22234dfd79" providerId="LiveId" clId="{5EF70CC5-1CB5-44EF-AEFE-955B78A82E2B}" dt="2024-03-05T07:41:14.618" v="1282" actId="478"/>
          <ac:graphicFrameMkLst>
            <pc:docMk/>
            <pc:sldMk cId="3793141647" sldId="265"/>
            <ac:graphicFrameMk id="4" creationId="{E1F94AC3-E70C-41F9-8834-5ED5BD7A184B}"/>
          </ac:graphicFrameMkLst>
        </pc:graphicFrameChg>
        <pc:graphicFrameChg chg="mod modGraphic">
          <ac:chgData name="Ron Keidar" userId="bd522e22234dfd79" providerId="LiveId" clId="{5EF70CC5-1CB5-44EF-AEFE-955B78A82E2B}" dt="2024-03-11T06:51:51.300" v="2203" actId="20577"/>
          <ac:graphicFrameMkLst>
            <pc:docMk/>
            <pc:sldMk cId="3793141647" sldId="265"/>
            <ac:graphicFrameMk id="5" creationId="{3EB91328-3C75-4219-B849-F6944D75CCBE}"/>
          </ac:graphicFrameMkLst>
        </pc:graphicFrameChg>
        <pc:graphicFrameChg chg="add mod">
          <ac:chgData name="Ron Keidar" userId="bd522e22234dfd79" providerId="LiveId" clId="{5EF70CC5-1CB5-44EF-AEFE-955B78A82E2B}" dt="2024-03-05T07:41:14.998" v="1283"/>
          <ac:graphicFrameMkLst>
            <pc:docMk/>
            <pc:sldMk cId="3793141647" sldId="265"/>
            <ac:graphicFrameMk id="16" creationId="{B73DBC1E-B29D-A54C-93E8-D8F356FFA073}"/>
          </ac:graphicFrameMkLst>
        </pc:graphicFrameChg>
      </pc:sldChg>
      <pc:sldChg chg="addSp delSp modSp mod modClrScheme chgLayout">
        <pc:chgData name="Ron Keidar" userId="bd522e22234dfd79" providerId="LiveId" clId="{5EF70CC5-1CB5-44EF-AEFE-955B78A82E2B}" dt="2024-03-05T07:49:42.955" v="1887" actId="478"/>
        <pc:sldMkLst>
          <pc:docMk/>
          <pc:sldMk cId="3723038699" sldId="266"/>
        </pc:sldMkLst>
        <pc:spChg chg="del mod ord">
          <ac:chgData name="Ron Keidar" userId="bd522e22234dfd79" providerId="LiveId" clId="{5EF70CC5-1CB5-44EF-AEFE-955B78A82E2B}" dt="2024-03-05T07:34:20.196" v="844" actId="478"/>
          <ac:spMkLst>
            <pc:docMk/>
            <pc:sldMk cId="3723038699" sldId="266"/>
            <ac:spMk id="3" creationId="{3F4E6031-FEBC-4194-8BA0-2FC6A56A0C1E}"/>
          </ac:spMkLst>
        </pc:spChg>
        <pc:spChg chg="del">
          <ac:chgData name="Ron Keidar" userId="bd522e22234dfd79" providerId="LiveId" clId="{5EF70CC5-1CB5-44EF-AEFE-955B78A82E2B}" dt="2024-03-05T07:30:48.800" v="742" actId="478"/>
          <ac:spMkLst>
            <pc:docMk/>
            <pc:sldMk cId="3723038699" sldId="266"/>
            <ac:spMk id="6" creationId="{0BEC74CD-AD63-5FB0-C7E4-9989DCCBA87F}"/>
          </ac:spMkLst>
        </pc:spChg>
        <pc:spChg chg="add mod">
          <ac:chgData name="Ron Keidar" userId="bd522e22234dfd79" providerId="LiveId" clId="{5EF70CC5-1CB5-44EF-AEFE-955B78A82E2B}" dt="2024-03-05T07:30:49.494" v="743"/>
          <ac:spMkLst>
            <pc:docMk/>
            <pc:sldMk cId="3723038699" sldId="266"/>
            <ac:spMk id="7" creationId="{78DEC36A-86AB-FE51-6F31-3902A352711C}"/>
          </ac:spMkLst>
        </pc:spChg>
        <pc:spChg chg="del">
          <ac:chgData name="Ron Keidar" userId="bd522e22234dfd79" providerId="LiveId" clId="{5EF70CC5-1CB5-44EF-AEFE-955B78A82E2B}" dt="2024-03-05T07:49:42.955" v="1887" actId="478"/>
          <ac:spMkLst>
            <pc:docMk/>
            <pc:sldMk cId="3723038699" sldId="266"/>
            <ac:spMk id="9" creationId="{361E36D8-1CCD-4508-AA55-86ED57DD6024}"/>
          </ac:spMkLst>
        </pc:spChg>
        <pc:spChg chg="add mod ord">
          <ac:chgData name="Ron Keidar" userId="bd522e22234dfd79" providerId="LiveId" clId="{5EF70CC5-1CB5-44EF-AEFE-955B78A82E2B}" dt="2024-03-05T07:34:39.002" v="907" actId="1076"/>
          <ac:spMkLst>
            <pc:docMk/>
            <pc:sldMk cId="3723038699" sldId="266"/>
            <ac:spMk id="13" creationId="{BB7DDD94-94F8-32EA-347A-88A3F8A72432}"/>
          </ac:spMkLst>
        </pc:spChg>
        <pc:graphicFrameChg chg="del">
          <ac:chgData name="Ron Keidar" userId="bd522e22234dfd79" providerId="LiveId" clId="{5EF70CC5-1CB5-44EF-AEFE-955B78A82E2B}" dt="2024-03-05T07:41:28.664" v="1286" actId="478"/>
          <ac:graphicFrameMkLst>
            <pc:docMk/>
            <pc:sldMk cId="3723038699" sldId="266"/>
            <ac:graphicFrameMk id="4" creationId="{E1F94AC3-E70C-41F9-8834-5ED5BD7A184B}"/>
          </ac:graphicFrameMkLst>
        </pc:graphicFrameChg>
        <pc:graphicFrameChg chg="add mod">
          <ac:chgData name="Ron Keidar" userId="bd522e22234dfd79" providerId="LiveId" clId="{5EF70CC5-1CB5-44EF-AEFE-955B78A82E2B}" dt="2024-03-05T07:41:29.087" v="1287"/>
          <ac:graphicFrameMkLst>
            <pc:docMk/>
            <pc:sldMk cId="3723038699" sldId="266"/>
            <ac:graphicFrameMk id="14" creationId="{61F6211E-C1A3-A1E5-5BAD-5CC61CF2D4E3}"/>
          </ac:graphicFrameMkLst>
        </pc:graphicFrameChg>
      </pc:sldChg>
      <pc:sldChg chg="addSp delSp modSp mod modClrScheme chgLayout">
        <pc:chgData name="Ron Keidar" userId="bd522e22234dfd79" providerId="LiveId" clId="{5EF70CC5-1CB5-44EF-AEFE-955B78A82E2B}" dt="2024-03-05T07:49:45.373" v="1888" actId="478"/>
        <pc:sldMkLst>
          <pc:docMk/>
          <pc:sldMk cId="813310783" sldId="267"/>
        </pc:sldMkLst>
        <pc:spChg chg="del mod ord">
          <ac:chgData name="Ron Keidar" userId="bd522e22234dfd79" providerId="LiveId" clId="{5EF70CC5-1CB5-44EF-AEFE-955B78A82E2B}" dt="2024-03-05T07:33:20.386" v="779" actId="478"/>
          <ac:spMkLst>
            <pc:docMk/>
            <pc:sldMk cId="813310783" sldId="267"/>
            <ac:spMk id="3" creationId="{3F4E6031-FEBC-4194-8BA0-2FC6A56A0C1E}"/>
          </ac:spMkLst>
        </pc:spChg>
        <pc:spChg chg="del">
          <ac:chgData name="Ron Keidar" userId="bd522e22234dfd79" providerId="LiveId" clId="{5EF70CC5-1CB5-44EF-AEFE-955B78A82E2B}" dt="2024-03-05T07:30:41.639" v="740" actId="478"/>
          <ac:spMkLst>
            <pc:docMk/>
            <pc:sldMk cId="813310783" sldId="267"/>
            <ac:spMk id="6" creationId="{AD38E23B-2DA5-5049-4A6D-AE8E75CBB298}"/>
          </ac:spMkLst>
        </pc:spChg>
        <pc:spChg chg="del">
          <ac:chgData name="Ron Keidar" userId="bd522e22234dfd79" providerId="LiveId" clId="{5EF70CC5-1CB5-44EF-AEFE-955B78A82E2B}" dt="2024-03-05T07:49:45.373" v="1888" actId="478"/>
          <ac:spMkLst>
            <pc:docMk/>
            <pc:sldMk cId="813310783" sldId="267"/>
            <ac:spMk id="8" creationId="{083389E3-5670-49CD-9363-3DC3D46EC1D4}"/>
          </ac:spMkLst>
        </pc:spChg>
        <pc:spChg chg="add del">
          <ac:chgData name="Ron Keidar" userId="bd522e22234dfd79" providerId="LiveId" clId="{5EF70CC5-1CB5-44EF-AEFE-955B78A82E2B}" dt="2024-03-05T07:30:27.530" v="737" actId="22"/>
          <ac:spMkLst>
            <pc:docMk/>
            <pc:sldMk cId="813310783" sldId="267"/>
            <ac:spMk id="13" creationId="{E7CA3ABE-6001-18B9-55CA-EA56F102C17A}"/>
          </ac:spMkLst>
        </pc:spChg>
        <pc:spChg chg="add del mod">
          <ac:chgData name="Ron Keidar" userId="bd522e22234dfd79" providerId="LiveId" clId="{5EF70CC5-1CB5-44EF-AEFE-955B78A82E2B}" dt="2024-03-05T07:30:39.113" v="739" actId="478"/>
          <ac:spMkLst>
            <pc:docMk/>
            <pc:sldMk cId="813310783" sldId="267"/>
            <ac:spMk id="14" creationId="{912A18CA-1320-3AE9-CBCD-3662AB7480D4}"/>
          </ac:spMkLst>
        </pc:spChg>
        <pc:spChg chg="add mod">
          <ac:chgData name="Ron Keidar" userId="bd522e22234dfd79" providerId="LiveId" clId="{5EF70CC5-1CB5-44EF-AEFE-955B78A82E2B}" dt="2024-03-05T07:30:42.861" v="741"/>
          <ac:spMkLst>
            <pc:docMk/>
            <pc:sldMk cId="813310783" sldId="267"/>
            <ac:spMk id="15" creationId="{2726BF04-A43E-C416-E25F-2154FFEE452F}"/>
          </ac:spMkLst>
        </pc:spChg>
        <pc:spChg chg="add mod ord">
          <ac:chgData name="Ron Keidar" userId="bd522e22234dfd79" providerId="LiveId" clId="{5EF70CC5-1CB5-44EF-AEFE-955B78A82E2B}" dt="2024-03-05T07:33:46.724" v="842" actId="1076"/>
          <ac:spMkLst>
            <pc:docMk/>
            <pc:sldMk cId="813310783" sldId="267"/>
            <ac:spMk id="16" creationId="{FF8AD04E-5027-EE89-6850-D890422911A1}"/>
          </ac:spMkLst>
        </pc:spChg>
        <pc:graphicFrameChg chg="del">
          <ac:chgData name="Ron Keidar" userId="bd522e22234dfd79" providerId="LiveId" clId="{5EF70CC5-1CB5-44EF-AEFE-955B78A82E2B}" dt="2024-03-05T07:41:24.037" v="1284" actId="478"/>
          <ac:graphicFrameMkLst>
            <pc:docMk/>
            <pc:sldMk cId="813310783" sldId="267"/>
            <ac:graphicFrameMk id="4" creationId="{E1F94AC3-E70C-41F9-8834-5ED5BD7A184B}"/>
          </ac:graphicFrameMkLst>
        </pc:graphicFrameChg>
        <pc:graphicFrameChg chg="add mod">
          <ac:chgData name="Ron Keidar" userId="bd522e22234dfd79" providerId="LiveId" clId="{5EF70CC5-1CB5-44EF-AEFE-955B78A82E2B}" dt="2024-03-05T07:41:24.321" v="1285"/>
          <ac:graphicFrameMkLst>
            <pc:docMk/>
            <pc:sldMk cId="813310783" sldId="267"/>
            <ac:graphicFrameMk id="17" creationId="{64349418-D6AB-BC6D-B513-99F6B9C75C62}"/>
          </ac:graphicFrameMkLst>
        </pc:graphicFrameChg>
      </pc:sldChg>
      <pc:sldChg chg="addSp delSp modSp mod modClrScheme chgLayout">
        <pc:chgData name="Ron Keidar" userId="bd522e22234dfd79" providerId="LiveId" clId="{5EF70CC5-1CB5-44EF-AEFE-955B78A82E2B}" dt="2024-03-05T07:49:29.543" v="1883" actId="478"/>
        <pc:sldMkLst>
          <pc:docMk/>
          <pc:sldMk cId="3360646182" sldId="268"/>
        </pc:sldMkLst>
        <pc:spChg chg="del">
          <ac:chgData name="Ron Keidar" userId="bd522e22234dfd79" providerId="LiveId" clId="{5EF70CC5-1CB5-44EF-AEFE-955B78A82E2B}" dt="2024-03-05T07:36:40.006" v="1103" actId="478"/>
          <ac:spMkLst>
            <pc:docMk/>
            <pc:sldMk cId="3360646182" sldId="268"/>
            <ac:spMk id="3" creationId="{3F4E6031-FEBC-4194-8BA0-2FC6A56A0C1E}"/>
          </ac:spMkLst>
        </pc:spChg>
        <pc:spChg chg="del">
          <ac:chgData name="Ron Keidar" userId="bd522e22234dfd79" providerId="LiveId" clId="{5EF70CC5-1CB5-44EF-AEFE-955B78A82E2B}" dt="2024-03-05T07:31:20.569" v="750" actId="478"/>
          <ac:spMkLst>
            <pc:docMk/>
            <pc:sldMk cId="3360646182" sldId="268"/>
            <ac:spMk id="6" creationId="{AA916E79-ACCD-E045-68C5-C9EF44B4AADD}"/>
          </ac:spMkLst>
        </pc:spChg>
        <pc:spChg chg="add mod">
          <ac:chgData name="Ron Keidar" userId="bd522e22234dfd79" providerId="LiveId" clId="{5EF70CC5-1CB5-44EF-AEFE-955B78A82E2B}" dt="2024-03-05T07:31:21.114" v="751"/>
          <ac:spMkLst>
            <pc:docMk/>
            <pc:sldMk cId="3360646182" sldId="268"/>
            <ac:spMk id="7" creationId="{E2583D14-19AE-E1A6-BDB6-D2F6EE432F7B}"/>
          </ac:spMkLst>
        </pc:spChg>
        <pc:spChg chg="del">
          <ac:chgData name="Ron Keidar" userId="bd522e22234dfd79" providerId="LiveId" clId="{5EF70CC5-1CB5-44EF-AEFE-955B78A82E2B}" dt="2024-03-05T07:49:29.543" v="1883" actId="478"/>
          <ac:spMkLst>
            <pc:docMk/>
            <pc:sldMk cId="3360646182" sldId="268"/>
            <ac:spMk id="9" creationId="{361E36D8-1CCD-4508-AA55-86ED57DD6024}"/>
          </ac:spMkLst>
        </pc:spChg>
        <pc:spChg chg="add mod ord">
          <ac:chgData name="Ron Keidar" userId="bd522e22234dfd79" providerId="LiveId" clId="{5EF70CC5-1CB5-44EF-AEFE-955B78A82E2B}" dt="2024-03-05T07:36:58.169" v="1167" actId="1076"/>
          <ac:spMkLst>
            <pc:docMk/>
            <pc:sldMk cId="3360646182" sldId="268"/>
            <ac:spMk id="13" creationId="{95649886-AC7F-5307-2CF8-BEA7A20B0F43}"/>
          </ac:spMkLst>
        </pc:spChg>
        <pc:graphicFrameChg chg="del">
          <ac:chgData name="Ron Keidar" userId="bd522e22234dfd79" providerId="LiveId" clId="{5EF70CC5-1CB5-44EF-AEFE-955B78A82E2B}" dt="2024-03-05T07:42:14.799" v="1294" actId="478"/>
          <ac:graphicFrameMkLst>
            <pc:docMk/>
            <pc:sldMk cId="3360646182" sldId="268"/>
            <ac:graphicFrameMk id="4" creationId="{E1F94AC3-E70C-41F9-8834-5ED5BD7A184B}"/>
          </ac:graphicFrameMkLst>
        </pc:graphicFrameChg>
        <pc:graphicFrameChg chg="add mod">
          <ac:chgData name="Ron Keidar" userId="bd522e22234dfd79" providerId="LiveId" clId="{5EF70CC5-1CB5-44EF-AEFE-955B78A82E2B}" dt="2024-03-05T07:42:15.145" v="1295"/>
          <ac:graphicFrameMkLst>
            <pc:docMk/>
            <pc:sldMk cId="3360646182" sldId="268"/>
            <ac:graphicFrameMk id="14" creationId="{1F7CE152-D38B-2D39-98C9-222C91EAE52A}"/>
          </ac:graphicFrameMkLst>
        </pc:graphicFrameChg>
      </pc:sldChg>
      <pc:sldChg chg="addSp delSp modSp mod modClrScheme chgLayout">
        <pc:chgData name="Ron Keidar" userId="bd522e22234dfd79" providerId="LiveId" clId="{5EF70CC5-1CB5-44EF-AEFE-955B78A82E2B}" dt="2024-03-05T07:17:29.216" v="579" actId="1076"/>
        <pc:sldMkLst>
          <pc:docMk/>
          <pc:sldMk cId="61985805" sldId="269"/>
        </pc:sldMkLst>
        <pc:spChg chg="del mod ord">
          <ac:chgData name="Ron Keidar" userId="bd522e22234dfd79" providerId="LiveId" clId="{5EF70CC5-1CB5-44EF-AEFE-955B78A82E2B}" dt="2024-03-05T07:16:50.506" v="557" actId="478"/>
          <ac:spMkLst>
            <pc:docMk/>
            <pc:sldMk cId="61985805" sldId="269"/>
            <ac:spMk id="3" creationId="{D50D9565-1705-470F-A406-4985F561B3C6}"/>
          </ac:spMkLst>
        </pc:spChg>
        <pc:spChg chg="mod ord">
          <ac:chgData name="Ron Keidar" userId="bd522e22234dfd79" providerId="LiveId" clId="{5EF70CC5-1CB5-44EF-AEFE-955B78A82E2B}" dt="2024-03-05T07:17:29.216" v="579" actId="1076"/>
          <ac:spMkLst>
            <pc:docMk/>
            <pc:sldMk cId="61985805" sldId="269"/>
            <ac:spMk id="5" creationId="{AB18DA94-F8E8-458F-07F9-C4D9E067C77A}"/>
          </ac:spMkLst>
        </pc:spChg>
        <pc:spChg chg="add del mod ord">
          <ac:chgData name="Ron Keidar" userId="bd522e22234dfd79" providerId="LiveId" clId="{5EF70CC5-1CB5-44EF-AEFE-955B78A82E2B}" dt="2024-03-05T07:14:20.433" v="542" actId="700"/>
          <ac:spMkLst>
            <pc:docMk/>
            <pc:sldMk cId="61985805" sldId="269"/>
            <ac:spMk id="7" creationId="{7D675598-9573-3FF2-E8E7-09CE9BE6354E}"/>
          </ac:spMkLst>
        </pc:spChg>
        <pc:spChg chg="add del mod ord">
          <ac:chgData name="Ron Keidar" userId="bd522e22234dfd79" providerId="LiveId" clId="{5EF70CC5-1CB5-44EF-AEFE-955B78A82E2B}" dt="2024-03-05T07:14:23.498" v="543" actId="700"/>
          <ac:spMkLst>
            <pc:docMk/>
            <pc:sldMk cId="61985805" sldId="269"/>
            <ac:spMk id="8" creationId="{BAB42701-E634-1027-04CF-115E0F9C3C86}"/>
          </ac:spMkLst>
        </pc:spChg>
        <pc:spChg chg="add del mod ord">
          <ac:chgData name="Ron Keidar" userId="bd522e22234dfd79" providerId="LiveId" clId="{5EF70CC5-1CB5-44EF-AEFE-955B78A82E2B}" dt="2024-03-05T07:15:07.603" v="548" actId="700"/>
          <ac:spMkLst>
            <pc:docMk/>
            <pc:sldMk cId="61985805" sldId="269"/>
            <ac:spMk id="9" creationId="{AAEF7D6B-E3D6-67DC-F633-0FD2DE7C5A8A}"/>
          </ac:spMkLst>
        </pc:spChg>
        <pc:spChg chg="add del mod ord">
          <ac:chgData name="Ron Keidar" userId="bd522e22234dfd79" providerId="LiveId" clId="{5EF70CC5-1CB5-44EF-AEFE-955B78A82E2B}" dt="2024-03-05T07:15:53.107" v="550" actId="700"/>
          <ac:spMkLst>
            <pc:docMk/>
            <pc:sldMk cId="61985805" sldId="269"/>
            <ac:spMk id="10" creationId="{805FB6A6-6757-B6CE-721E-3221C3193B54}"/>
          </ac:spMkLst>
        </pc:spChg>
        <pc:spChg chg="add mod ord">
          <ac:chgData name="Ron Keidar" userId="bd522e22234dfd79" providerId="LiveId" clId="{5EF70CC5-1CB5-44EF-AEFE-955B78A82E2B}" dt="2024-03-05T07:17:09.129" v="577" actId="1076"/>
          <ac:spMkLst>
            <pc:docMk/>
            <pc:sldMk cId="61985805" sldId="269"/>
            <ac:spMk id="11" creationId="{1096DC7C-89BE-BA4B-8B51-D5934B84585A}"/>
          </ac:spMkLst>
        </pc:spChg>
        <pc:spChg chg="add mod">
          <ac:chgData name="Ron Keidar" userId="bd522e22234dfd79" providerId="LiveId" clId="{5EF70CC5-1CB5-44EF-AEFE-955B78A82E2B}" dt="2024-03-05T07:15:55.260" v="551"/>
          <ac:spMkLst>
            <pc:docMk/>
            <pc:sldMk cId="61985805" sldId="269"/>
            <ac:spMk id="12" creationId="{E57FC4AF-3C3E-B932-84C6-EBC689A61D2A}"/>
          </ac:spMkLst>
        </pc:spChg>
      </pc:sldChg>
      <pc:sldChg chg="addSp delSp modSp mod modClrScheme chgLayout">
        <pc:chgData name="Ron Keidar" userId="bd522e22234dfd79" providerId="LiveId" clId="{5EF70CC5-1CB5-44EF-AEFE-955B78A82E2B}" dt="2024-03-05T07:49:40.321" v="1886" actId="478"/>
        <pc:sldMkLst>
          <pc:docMk/>
          <pc:sldMk cId="322480881" sldId="271"/>
        </pc:sldMkLst>
        <pc:spChg chg="del mod ord">
          <ac:chgData name="Ron Keidar" userId="bd522e22234dfd79" providerId="LiveId" clId="{5EF70CC5-1CB5-44EF-AEFE-955B78A82E2B}" dt="2024-03-05T07:34:55.658" v="909" actId="478"/>
          <ac:spMkLst>
            <pc:docMk/>
            <pc:sldMk cId="322480881" sldId="271"/>
            <ac:spMk id="3" creationId="{3F4E6031-FEBC-4194-8BA0-2FC6A56A0C1E}"/>
          </ac:spMkLst>
        </pc:spChg>
        <pc:spChg chg="del">
          <ac:chgData name="Ron Keidar" userId="bd522e22234dfd79" providerId="LiveId" clId="{5EF70CC5-1CB5-44EF-AEFE-955B78A82E2B}" dt="2024-03-05T07:30:57.313" v="744" actId="478"/>
          <ac:spMkLst>
            <pc:docMk/>
            <pc:sldMk cId="322480881" sldId="271"/>
            <ac:spMk id="7" creationId="{1BFFADC3-D0D5-3377-474D-D55A55A1C3D0}"/>
          </ac:spMkLst>
        </pc:spChg>
        <pc:spChg chg="del">
          <ac:chgData name="Ron Keidar" userId="bd522e22234dfd79" providerId="LiveId" clId="{5EF70CC5-1CB5-44EF-AEFE-955B78A82E2B}" dt="2024-03-05T07:49:40.321" v="1886" actId="478"/>
          <ac:spMkLst>
            <pc:docMk/>
            <pc:sldMk cId="322480881" sldId="271"/>
            <ac:spMk id="8" creationId="{083389E3-5670-49CD-9363-3DC3D46EC1D4}"/>
          </ac:spMkLst>
        </pc:spChg>
        <pc:spChg chg="add mod">
          <ac:chgData name="Ron Keidar" userId="bd522e22234dfd79" providerId="LiveId" clId="{5EF70CC5-1CB5-44EF-AEFE-955B78A82E2B}" dt="2024-03-05T07:30:57.886" v="745"/>
          <ac:spMkLst>
            <pc:docMk/>
            <pc:sldMk cId="322480881" sldId="271"/>
            <ac:spMk id="12" creationId="{813AD663-B548-7EA0-9E8D-F633A5846F15}"/>
          </ac:spMkLst>
        </pc:spChg>
        <pc:spChg chg="add mod ord">
          <ac:chgData name="Ron Keidar" userId="bd522e22234dfd79" providerId="LiveId" clId="{5EF70CC5-1CB5-44EF-AEFE-955B78A82E2B}" dt="2024-03-05T07:35:16.808" v="972" actId="1076"/>
          <ac:spMkLst>
            <pc:docMk/>
            <pc:sldMk cId="322480881" sldId="271"/>
            <ac:spMk id="13" creationId="{113E80B0-6D1B-DA28-8E21-146A2EE5E0CF}"/>
          </ac:spMkLst>
        </pc:spChg>
        <pc:graphicFrameChg chg="del">
          <ac:chgData name="Ron Keidar" userId="bd522e22234dfd79" providerId="LiveId" clId="{5EF70CC5-1CB5-44EF-AEFE-955B78A82E2B}" dt="2024-03-05T07:41:42.691" v="1288" actId="478"/>
          <ac:graphicFrameMkLst>
            <pc:docMk/>
            <pc:sldMk cId="322480881" sldId="271"/>
            <ac:graphicFrameMk id="4" creationId="{E1F94AC3-E70C-41F9-8834-5ED5BD7A184B}"/>
          </ac:graphicFrameMkLst>
        </pc:graphicFrameChg>
        <pc:graphicFrameChg chg="add mod">
          <ac:chgData name="Ron Keidar" userId="bd522e22234dfd79" providerId="LiveId" clId="{5EF70CC5-1CB5-44EF-AEFE-955B78A82E2B}" dt="2024-03-05T07:41:43.187" v="1289"/>
          <ac:graphicFrameMkLst>
            <pc:docMk/>
            <pc:sldMk cId="322480881" sldId="271"/>
            <ac:graphicFrameMk id="14" creationId="{47BD0506-A296-74EB-7A38-F1734A490F7E}"/>
          </ac:graphicFrameMkLst>
        </pc:graphicFrameChg>
      </pc:sldChg>
      <pc:sldChg chg="addSp delSp modSp mod">
        <pc:chgData name="Ron Keidar" userId="bd522e22234dfd79" providerId="LiveId" clId="{5EF70CC5-1CB5-44EF-AEFE-955B78A82E2B}" dt="2024-03-05T07:09:08.387" v="515" actId="14100"/>
        <pc:sldMkLst>
          <pc:docMk/>
          <pc:sldMk cId="686519359" sldId="273"/>
        </pc:sldMkLst>
        <pc:spChg chg="mod">
          <ac:chgData name="Ron Keidar" userId="bd522e22234dfd79" providerId="LiveId" clId="{5EF70CC5-1CB5-44EF-AEFE-955B78A82E2B}" dt="2024-03-05T07:06:07.024" v="458" actId="1076"/>
          <ac:spMkLst>
            <pc:docMk/>
            <pc:sldMk cId="686519359" sldId="273"/>
            <ac:spMk id="3" creationId="{A450D4A6-22F8-4A01-9F67-DAD78824A19B}"/>
          </ac:spMkLst>
        </pc:spChg>
        <pc:spChg chg="mod">
          <ac:chgData name="Ron Keidar" userId="bd522e22234dfd79" providerId="LiveId" clId="{5EF70CC5-1CB5-44EF-AEFE-955B78A82E2B}" dt="2024-03-05T07:08:38.888" v="512" actId="1038"/>
          <ac:spMkLst>
            <pc:docMk/>
            <pc:sldMk cId="686519359" sldId="273"/>
            <ac:spMk id="4" creationId="{7CC0352E-32EA-4403-9027-25A687992806}"/>
          </ac:spMkLst>
        </pc:spChg>
        <pc:spChg chg="mod">
          <ac:chgData name="Ron Keidar" userId="bd522e22234dfd79" providerId="LiveId" clId="{5EF70CC5-1CB5-44EF-AEFE-955B78A82E2B}" dt="2024-03-05T07:08:38.888" v="512" actId="1038"/>
          <ac:spMkLst>
            <pc:docMk/>
            <pc:sldMk cId="686519359" sldId="273"/>
            <ac:spMk id="5" creationId="{87DEF291-5B32-4602-9E11-1210D6DED3AF}"/>
          </ac:spMkLst>
        </pc:spChg>
        <pc:spChg chg="mod">
          <ac:chgData name="Ron Keidar" userId="bd522e22234dfd79" providerId="LiveId" clId="{5EF70CC5-1CB5-44EF-AEFE-955B78A82E2B}" dt="2024-03-05T07:08:38.888" v="512" actId="1038"/>
          <ac:spMkLst>
            <pc:docMk/>
            <pc:sldMk cId="686519359" sldId="273"/>
            <ac:spMk id="8" creationId="{EEA914CD-FA5E-4265-8DA8-4C4929259DE9}"/>
          </ac:spMkLst>
        </pc:spChg>
        <pc:spChg chg="mod">
          <ac:chgData name="Ron Keidar" userId="bd522e22234dfd79" providerId="LiveId" clId="{5EF70CC5-1CB5-44EF-AEFE-955B78A82E2B}" dt="2024-03-05T07:08:38.888" v="512" actId="1038"/>
          <ac:spMkLst>
            <pc:docMk/>
            <pc:sldMk cId="686519359" sldId="273"/>
            <ac:spMk id="11" creationId="{5145C8B6-8DE8-4DAF-A9C1-BE227B5FB6D7}"/>
          </ac:spMkLst>
        </pc:spChg>
        <pc:spChg chg="mod">
          <ac:chgData name="Ron Keidar" userId="bd522e22234dfd79" providerId="LiveId" clId="{5EF70CC5-1CB5-44EF-AEFE-955B78A82E2B}" dt="2024-03-05T07:08:38.888" v="512" actId="1038"/>
          <ac:spMkLst>
            <pc:docMk/>
            <pc:sldMk cId="686519359" sldId="273"/>
            <ac:spMk id="13" creationId="{CF67C1AC-AF45-4780-BB40-A6A2A587D6CD}"/>
          </ac:spMkLst>
        </pc:spChg>
        <pc:spChg chg="mod">
          <ac:chgData name="Ron Keidar" userId="bd522e22234dfd79" providerId="LiveId" clId="{5EF70CC5-1CB5-44EF-AEFE-955B78A82E2B}" dt="2024-03-05T07:09:00.382" v="514" actId="14100"/>
          <ac:spMkLst>
            <pc:docMk/>
            <pc:sldMk cId="686519359" sldId="273"/>
            <ac:spMk id="15" creationId="{32CA9493-09C1-485B-B47D-AEF06F6BD4EC}"/>
          </ac:spMkLst>
        </pc:spChg>
        <pc:spChg chg="mod">
          <ac:chgData name="Ron Keidar" userId="bd522e22234dfd79" providerId="LiveId" clId="{5EF70CC5-1CB5-44EF-AEFE-955B78A82E2B}" dt="2024-03-05T07:08:38.888" v="512" actId="1038"/>
          <ac:spMkLst>
            <pc:docMk/>
            <pc:sldMk cId="686519359" sldId="273"/>
            <ac:spMk id="19" creationId="{9DCC921A-B7EB-4295-B511-CBB06E49B76F}"/>
          </ac:spMkLst>
        </pc:spChg>
        <pc:spChg chg="add del mod">
          <ac:chgData name="Ron Keidar" userId="bd522e22234dfd79" providerId="LiveId" clId="{5EF70CC5-1CB5-44EF-AEFE-955B78A82E2B}" dt="2024-03-05T07:08:21.409" v="481" actId="478"/>
          <ac:spMkLst>
            <pc:docMk/>
            <pc:sldMk cId="686519359" sldId="273"/>
            <ac:spMk id="20" creationId="{E899262F-9E3B-BDFD-4E76-024732B3CF5E}"/>
          </ac:spMkLst>
        </pc:spChg>
        <pc:spChg chg="mod">
          <ac:chgData name="Ron Keidar" userId="bd522e22234dfd79" providerId="LiveId" clId="{5EF70CC5-1CB5-44EF-AEFE-955B78A82E2B}" dt="2024-03-05T07:08:38.888" v="512" actId="1038"/>
          <ac:spMkLst>
            <pc:docMk/>
            <pc:sldMk cId="686519359" sldId="273"/>
            <ac:spMk id="21" creationId="{F5C57A44-C7A6-4392-AC60-D41ED74FB224}"/>
          </ac:spMkLst>
        </pc:spChg>
        <pc:spChg chg="mod">
          <ac:chgData name="Ron Keidar" userId="bd522e22234dfd79" providerId="LiveId" clId="{5EF70CC5-1CB5-44EF-AEFE-955B78A82E2B}" dt="2024-03-05T07:08:38.888" v="512" actId="1038"/>
          <ac:spMkLst>
            <pc:docMk/>
            <pc:sldMk cId="686519359" sldId="273"/>
            <ac:spMk id="22" creationId="{CC590561-ED9A-458B-A482-7ACEC3A262F8}"/>
          </ac:spMkLst>
        </pc:spChg>
        <pc:spChg chg="del">
          <ac:chgData name="Ron Keidar" userId="bd522e22234dfd79" providerId="LiveId" clId="{5EF70CC5-1CB5-44EF-AEFE-955B78A82E2B}" dt="2024-03-05T07:06:12.151" v="459" actId="478"/>
          <ac:spMkLst>
            <pc:docMk/>
            <pc:sldMk cId="686519359" sldId="273"/>
            <ac:spMk id="25" creationId="{6646FB45-77A6-44D4-894D-DAE90BF79FDA}"/>
          </ac:spMkLst>
        </pc:spChg>
        <pc:spChg chg="del">
          <ac:chgData name="Ron Keidar" userId="bd522e22234dfd79" providerId="LiveId" clId="{5EF70CC5-1CB5-44EF-AEFE-955B78A82E2B}" dt="2024-03-05T07:06:12.151" v="459" actId="478"/>
          <ac:spMkLst>
            <pc:docMk/>
            <pc:sldMk cId="686519359" sldId="273"/>
            <ac:spMk id="26" creationId="{A04B07D5-5F2D-4B13-B174-C4ED649CB6FD}"/>
          </ac:spMkLst>
        </pc:spChg>
        <pc:spChg chg="del mod">
          <ac:chgData name="Ron Keidar" userId="bd522e22234dfd79" providerId="LiveId" clId="{5EF70CC5-1CB5-44EF-AEFE-955B78A82E2B}" dt="2024-03-05T07:06:12.151" v="459" actId="478"/>
          <ac:spMkLst>
            <pc:docMk/>
            <pc:sldMk cId="686519359" sldId="273"/>
            <ac:spMk id="30" creationId="{DA8A8CB6-5131-4E2C-AF94-05B001E2D1E1}"/>
          </ac:spMkLst>
        </pc:spChg>
        <pc:spChg chg="del">
          <ac:chgData name="Ron Keidar" userId="bd522e22234dfd79" providerId="LiveId" clId="{5EF70CC5-1CB5-44EF-AEFE-955B78A82E2B}" dt="2024-03-05T07:06:12.151" v="459" actId="478"/>
          <ac:spMkLst>
            <pc:docMk/>
            <pc:sldMk cId="686519359" sldId="273"/>
            <ac:spMk id="34" creationId="{F5399959-AE9E-4813-947A-A534B9D2D1B3}"/>
          </ac:spMkLst>
        </pc:spChg>
        <pc:cxnChg chg="mod">
          <ac:chgData name="Ron Keidar" userId="bd522e22234dfd79" providerId="LiveId" clId="{5EF70CC5-1CB5-44EF-AEFE-955B78A82E2B}" dt="2024-03-05T07:08:38.888" v="512" actId="1038"/>
          <ac:cxnSpMkLst>
            <pc:docMk/>
            <pc:sldMk cId="686519359" sldId="273"/>
            <ac:cxnSpMk id="7" creationId="{EEA55D6E-4AE3-4219-91D5-E37754E43008}"/>
          </ac:cxnSpMkLst>
        </pc:cxnChg>
        <pc:cxnChg chg="mod">
          <ac:chgData name="Ron Keidar" userId="bd522e22234dfd79" providerId="LiveId" clId="{5EF70CC5-1CB5-44EF-AEFE-955B78A82E2B}" dt="2024-03-05T07:08:38.888" v="512" actId="1038"/>
          <ac:cxnSpMkLst>
            <pc:docMk/>
            <pc:sldMk cId="686519359" sldId="273"/>
            <ac:cxnSpMk id="10" creationId="{722C0FF7-2BDC-494B-92C3-31E95AA2509F}"/>
          </ac:cxnSpMkLst>
        </pc:cxnChg>
        <pc:cxnChg chg="mod">
          <ac:chgData name="Ron Keidar" userId="bd522e22234dfd79" providerId="LiveId" clId="{5EF70CC5-1CB5-44EF-AEFE-955B78A82E2B}" dt="2024-03-05T07:08:38.888" v="512" actId="1038"/>
          <ac:cxnSpMkLst>
            <pc:docMk/>
            <pc:sldMk cId="686519359" sldId="273"/>
            <ac:cxnSpMk id="12" creationId="{05ABD36F-CD81-485F-BD82-667169D17B59}"/>
          </ac:cxnSpMkLst>
        </pc:cxnChg>
        <pc:cxnChg chg="mod">
          <ac:chgData name="Ron Keidar" userId="bd522e22234dfd79" providerId="LiveId" clId="{5EF70CC5-1CB5-44EF-AEFE-955B78A82E2B}" dt="2024-03-05T07:09:08.387" v="515" actId="14100"/>
          <ac:cxnSpMkLst>
            <pc:docMk/>
            <pc:sldMk cId="686519359" sldId="273"/>
            <ac:cxnSpMk id="17" creationId="{50CA7CB5-F919-4470-A0F5-0F8E76A116FC}"/>
          </ac:cxnSpMkLst>
        </pc:cxnChg>
        <pc:cxnChg chg="add del mod">
          <ac:chgData name="Ron Keidar" userId="bd522e22234dfd79" providerId="LiveId" clId="{5EF70CC5-1CB5-44EF-AEFE-955B78A82E2B}" dt="2024-03-05T07:08:22.602" v="482" actId="478"/>
          <ac:cxnSpMkLst>
            <pc:docMk/>
            <pc:sldMk cId="686519359" sldId="273"/>
            <ac:cxnSpMk id="18" creationId="{8D131CCD-7AFC-613F-CA38-C77757CF307B}"/>
          </ac:cxnSpMkLst>
        </pc:cxnChg>
        <pc:cxnChg chg="del mod">
          <ac:chgData name="Ron Keidar" userId="bd522e22234dfd79" providerId="LiveId" clId="{5EF70CC5-1CB5-44EF-AEFE-955B78A82E2B}" dt="2024-03-05T07:06:12.151" v="459" actId="478"/>
          <ac:cxnSpMkLst>
            <pc:docMk/>
            <pc:sldMk cId="686519359" sldId="273"/>
            <ac:cxnSpMk id="27" creationId="{AE33A32D-67EC-444E-88CC-066BE4A2714B}"/>
          </ac:cxnSpMkLst>
        </pc:cxnChg>
        <pc:cxnChg chg="del mod">
          <ac:chgData name="Ron Keidar" userId="bd522e22234dfd79" providerId="LiveId" clId="{5EF70CC5-1CB5-44EF-AEFE-955B78A82E2B}" dt="2024-03-05T07:06:12.151" v="459" actId="478"/>
          <ac:cxnSpMkLst>
            <pc:docMk/>
            <pc:sldMk cId="686519359" sldId="273"/>
            <ac:cxnSpMk id="31" creationId="{72E72723-A57A-4383-BB85-CCBF38D158C5}"/>
          </ac:cxnSpMkLst>
        </pc:cxnChg>
        <pc:cxnChg chg="del mod">
          <ac:chgData name="Ron Keidar" userId="bd522e22234dfd79" providerId="LiveId" clId="{5EF70CC5-1CB5-44EF-AEFE-955B78A82E2B}" dt="2024-03-05T07:06:12.151" v="459" actId="478"/>
          <ac:cxnSpMkLst>
            <pc:docMk/>
            <pc:sldMk cId="686519359" sldId="273"/>
            <ac:cxnSpMk id="35" creationId="{476DBCEC-5130-4D37-9308-631BF95859D4}"/>
          </ac:cxnSpMkLst>
        </pc:cxnChg>
        <pc:cxnChg chg="del mod">
          <ac:chgData name="Ron Keidar" userId="bd522e22234dfd79" providerId="LiveId" clId="{5EF70CC5-1CB5-44EF-AEFE-955B78A82E2B}" dt="2024-03-05T07:06:16.776" v="461" actId="478"/>
          <ac:cxnSpMkLst>
            <pc:docMk/>
            <pc:sldMk cId="686519359" sldId="273"/>
            <ac:cxnSpMk id="37" creationId="{63572549-15C5-41EA-8139-D8D098620ED7}"/>
          </ac:cxnSpMkLst>
        </pc:cxnChg>
      </pc:sldChg>
      <pc:sldChg chg="addSp delSp modSp mod ord">
        <pc:chgData name="Ron Keidar" userId="bd522e22234dfd79" providerId="LiveId" clId="{5EF70CC5-1CB5-44EF-AEFE-955B78A82E2B}" dt="2024-03-05T07:07:53.736" v="480"/>
        <pc:sldMkLst>
          <pc:docMk/>
          <pc:sldMk cId="3607425193" sldId="274"/>
        </pc:sldMkLst>
        <pc:spChg chg="mod">
          <ac:chgData name="Ron Keidar" userId="bd522e22234dfd79" providerId="LiveId" clId="{5EF70CC5-1CB5-44EF-AEFE-955B78A82E2B}" dt="2024-03-05T06:59:46.856" v="434" actId="20577"/>
          <ac:spMkLst>
            <pc:docMk/>
            <pc:sldMk cId="3607425193" sldId="274"/>
            <ac:spMk id="2" creationId="{8654F32E-4E0E-4074-BD84-B5CA9D9D5EF5}"/>
          </ac:spMkLst>
        </pc:spChg>
        <pc:spChg chg="mod">
          <ac:chgData name="Ron Keidar" userId="bd522e22234dfd79" providerId="LiveId" clId="{5EF70CC5-1CB5-44EF-AEFE-955B78A82E2B}" dt="2024-03-05T06:56:16.246" v="363" actId="1037"/>
          <ac:spMkLst>
            <pc:docMk/>
            <pc:sldMk cId="3607425193" sldId="274"/>
            <ac:spMk id="13" creationId="{CF67C1AC-AF45-4780-BB40-A6A2A587D6CD}"/>
          </ac:spMkLst>
        </pc:spChg>
        <pc:spChg chg="del">
          <ac:chgData name="Ron Keidar" userId="bd522e22234dfd79" providerId="LiveId" clId="{5EF70CC5-1CB5-44EF-AEFE-955B78A82E2B}" dt="2024-03-05T06:48:40.658" v="220" actId="478"/>
          <ac:spMkLst>
            <pc:docMk/>
            <pc:sldMk cId="3607425193" sldId="274"/>
            <ac:spMk id="19" creationId="{9DCC921A-B7EB-4295-B511-CBB06E49B76F}"/>
          </ac:spMkLst>
        </pc:spChg>
        <pc:spChg chg="mod">
          <ac:chgData name="Ron Keidar" userId="bd522e22234dfd79" providerId="LiveId" clId="{5EF70CC5-1CB5-44EF-AEFE-955B78A82E2B}" dt="2024-03-05T06:53:17.007" v="252" actId="1076"/>
          <ac:spMkLst>
            <pc:docMk/>
            <pc:sldMk cId="3607425193" sldId="274"/>
            <ac:spMk id="20" creationId="{772750D8-9883-4926-B567-BC48B3710EF4}"/>
          </ac:spMkLst>
        </pc:spChg>
        <pc:spChg chg="mod">
          <ac:chgData name="Ron Keidar" userId="bd522e22234dfd79" providerId="LiveId" clId="{5EF70CC5-1CB5-44EF-AEFE-955B78A82E2B}" dt="2024-03-05T06:56:53.576" v="398" actId="1037"/>
          <ac:spMkLst>
            <pc:docMk/>
            <pc:sldMk cId="3607425193" sldId="274"/>
            <ac:spMk id="32" creationId="{0808524D-0108-444C-82EC-727CE5B66372}"/>
          </ac:spMkLst>
        </pc:spChg>
        <pc:spChg chg="add mod">
          <ac:chgData name="Ron Keidar" userId="bd522e22234dfd79" providerId="LiveId" clId="{5EF70CC5-1CB5-44EF-AEFE-955B78A82E2B}" dt="2024-03-05T06:54:42.415" v="266" actId="20577"/>
          <ac:spMkLst>
            <pc:docMk/>
            <pc:sldMk cId="3607425193" sldId="274"/>
            <ac:spMk id="34" creationId="{27C1D059-2471-B892-4EDC-FB1D43B35318}"/>
          </ac:spMkLst>
        </pc:spChg>
        <pc:spChg chg="mod">
          <ac:chgData name="Ron Keidar" userId="bd522e22234dfd79" providerId="LiveId" clId="{5EF70CC5-1CB5-44EF-AEFE-955B78A82E2B}" dt="2024-03-05T07:07:11.521" v="477"/>
          <ac:spMkLst>
            <pc:docMk/>
            <pc:sldMk cId="3607425193" sldId="274"/>
            <ac:spMk id="37" creationId="{8C70B29B-A1AA-419A-A1E5-9C3574A02724}"/>
          </ac:spMkLst>
        </pc:spChg>
        <pc:spChg chg="mod">
          <ac:chgData name="Ron Keidar" userId="bd522e22234dfd79" providerId="LiveId" clId="{5EF70CC5-1CB5-44EF-AEFE-955B78A82E2B}" dt="2024-03-05T06:57:54.726" v="409" actId="20577"/>
          <ac:spMkLst>
            <pc:docMk/>
            <pc:sldMk cId="3607425193" sldId="274"/>
            <ac:spMk id="38" creationId="{93AEE484-5793-4871-BA0F-8885BAC963B2}"/>
          </ac:spMkLst>
        </pc:spChg>
        <pc:spChg chg="add mod">
          <ac:chgData name="Ron Keidar" userId="bd522e22234dfd79" providerId="LiveId" clId="{5EF70CC5-1CB5-44EF-AEFE-955B78A82E2B}" dt="2024-03-05T06:52:54.447" v="248"/>
          <ac:spMkLst>
            <pc:docMk/>
            <pc:sldMk cId="3607425193" sldId="274"/>
            <ac:spMk id="42" creationId="{39C18F48-F4A9-B28B-443A-C1198A546B4C}"/>
          </ac:spMkLst>
        </pc:spChg>
        <pc:spChg chg="mod">
          <ac:chgData name="Ron Keidar" userId="bd522e22234dfd79" providerId="LiveId" clId="{5EF70CC5-1CB5-44EF-AEFE-955B78A82E2B}" dt="2024-03-05T07:01:52.887" v="455" actId="1076"/>
          <ac:spMkLst>
            <pc:docMk/>
            <pc:sldMk cId="3607425193" sldId="274"/>
            <ac:spMk id="55" creationId="{856E40C5-F41C-42FE-9C38-922CD5E56280}"/>
          </ac:spMkLst>
        </pc:spChg>
        <pc:graphicFrameChg chg="add mod modGraphic">
          <ac:chgData name="Ron Keidar" userId="bd522e22234dfd79" providerId="LiveId" clId="{5EF70CC5-1CB5-44EF-AEFE-955B78A82E2B}" dt="2024-03-05T07:00:20.031" v="436" actId="14100"/>
          <ac:graphicFrameMkLst>
            <pc:docMk/>
            <pc:sldMk cId="3607425193" sldId="274"/>
            <ac:graphicFrameMk id="25" creationId="{109EEA80-3811-5D2A-17CC-45E7F9788228}"/>
          </ac:graphicFrameMkLst>
        </pc:graphicFrameChg>
        <pc:cxnChg chg="mod">
          <ac:chgData name="Ron Keidar" userId="bd522e22234dfd79" providerId="LiveId" clId="{5EF70CC5-1CB5-44EF-AEFE-955B78A82E2B}" dt="2024-03-05T06:56:16.246" v="363" actId="1037"/>
          <ac:cxnSpMkLst>
            <pc:docMk/>
            <pc:sldMk cId="3607425193" sldId="274"/>
            <ac:cxnSpMk id="12" creationId="{05ABD36F-CD81-485F-BD82-667169D17B59}"/>
          </ac:cxnSpMkLst>
        </pc:cxnChg>
        <pc:cxnChg chg="mod">
          <ac:chgData name="Ron Keidar" userId="bd522e22234dfd79" providerId="LiveId" clId="{5EF70CC5-1CB5-44EF-AEFE-955B78A82E2B}" dt="2024-03-05T06:54:51.914" v="267" actId="14100"/>
          <ac:cxnSpMkLst>
            <pc:docMk/>
            <pc:sldMk cId="3607425193" sldId="274"/>
            <ac:cxnSpMk id="28" creationId="{5746861B-2B36-4610-8D0D-CA8130449E9A}"/>
          </ac:cxnSpMkLst>
        </pc:cxnChg>
        <pc:cxnChg chg="mod">
          <ac:chgData name="Ron Keidar" userId="bd522e22234dfd79" providerId="LiveId" clId="{5EF70CC5-1CB5-44EF-AEFE-955B78A82E2B}" dt="2024-03-05T06:57:03.365" v="399" actId="14100"/>
          <ac:cxnSpMkLst>
            <pc:docMk/>
            <pc:sldMk cId="3607425193" sldId="274"/>
            <ac:cxnSpMk id="33" creationId="{E534D5EF-DA5E-437B-950E-0DA5D8EB42B7}"/>
          </ac:cxnSpMkLst>
        </pc:cxnChg>
        <pc:cxnChg chg="mod">
          <ac:chgData name="Ron Keidar" userId="bd522e22234dfd79" providerId="LiveId" clId="{5EF70CC5-1CB5-44EF-AEFE-955B78A82E2B}" dt="2024-03-05T06:56:36.758" v="380" actId="14100"/>
          <ac:cxnSpMkLst>
            <pc:docMk/>
            <pc:sldMk cId="3607425193" sldId="274"/>
            <ac:cxnSpMk id="36" creationId="{DE2A0E3F-5C6F-413E-B571-C573725EA7CA}"/>
          </ac:cxnSpMkLst>
        </pc:cxnChg>
        <pc:cxnChg chg="mod">
          <ac:chgData name="Ron Keidar" userId="bd522e22234dfd79" providerId="LiveId" clId="{5EF70CC5-1CB5-44EF-AEFE-955B78A82E2B}" dt="2024-03-05T06:57:50.349" v="407" actId="20577"/>
          <ac:cxnSpMkLst>
            <pc:docMk/>
            <pc:sldMk cId="3607425193" sldId="274"/>
            <ac:cxnSpMk id="40" creationId="{11D9A533-B2E1-4E99-839B-C0B22633A8D6}"/>
          </ac:cxnSpMkLst>
        </pc:cxnChg>
        <pc:cxnChg chg="add mod">
          <ac:chgData name="Ron Keidar" userId="bd522e22234dfd79" providerId="LiveId" clId="{5EF70CC5-1CB5-44EF-AEFE-955B78A82E2B}" dt="2024-03-05T06:54:57.828" v="268" actId="14100"/>
          <ac:cxnSpMkLst>
            <pc:docMk/>
            <pc:sldMk cId="3607425193" sldId="274"/>
            <ac:cxnSpMk id="44" creationId="{360B2A36-2181-CD03-B027-4CADE717218C}"/>
          </ac:cxnSpMkLst>
        </pc:cxnChg>
      </pc:sldChg>
      <pc:sldChg chg="addSp delSp modSp mod">
        <pc:chgData name="Ron Keidar" userId="bd522e22234dfd79" providerId="LiveId" clId="{5EF70CC5-1CB5-44EF-AEFE-955B78A82E2B}" dt="2024-03-05T07:32:53.469" v="777"/>
        <pc:sldMkLst>
          <pc:docMk/>
          <pc:sldMk cId="2373000947" sldId="275"/>
        </pc:sldMkLst>
        <pc:spChg chg="del">
          <ac:chgData name="Ron Keidar" userId="bd522e22234dfd79" providerId="LiveId" clId="{5EF70CC5-1CB5-44EF-AEFE-955B78A82E2B}" dt="2024-03-05T07:32:52.763" v="776" actId="478"/>
          <ac:spMkLst>
            <pc:docMk/>
            <pc:sldMk cId="2373000947" sldId="275"/>
            <ac:spMk id="7" creationId="{344DFABA-6C78-1979-BC92-A78B25CDF452}"/>
          </ac:spMkLst>
        </pc:spChg>
        <pc:spChg chg="add mod">
          <ac:chgData name="Ron Keidar" userId="bd522e22234dfd79" providerId="LiveId" clId="{5EF70CC5-1CB5-44EF-AEFE-955B78A82E2B}" dt="2024-03-05T07:32:53.469" v="777"/>
          <ac:spMkLst>
            <pc:docMk/>
            <pc:sldMk cId="2373000947" sldId="275"/>
            <ac:spMk id="8" creationId="{37567F40-BB2F-3341-2D49-EEC169B0C35E}"/>
          </ac:spMkLst>
        </pc:spChg>
      </pc:sldChg>
      <pc:sldChg chg="addSp delSp modSp mod modClrScheme chgLayout">
        <pc:chgData name="Ron Keidar" userId="bd522e22234dfd79" providerId="LiveId" clId="{5EF70CC5-1CB5-44EF-AEFE-955B78A82E2B}" dt="2024-03-05T07:12:02.771" v="529"/>
        <pc:sldMkLst>
          <pc:docMk/>
          <pc:sldMk cId="3862480703" sldId="276"/>
        </pc:sldMkLst>
        <pc:spChg chg="del mod ord">
          <ac:chgData name="Ron Keidar" userId="bd522e22234dfd79" providerId="LiveId" clId="{5EF70CC5-1CB5-44EF-AEFE-955B78A82E2B}" dt="2024-03-05T07:10:54.153" v="518" actId="478"/>
          <ac:spMkLst>
            <pc:docMk/>
            <pc:sldMk cId="3862480703" sldId="276"/>
            <ac:spMk id="3" creationId="{D50D9565-1705-470F-A406-4985F561B3C6}"/>
          </ac:spMkLst>
        </pc:spChg>
        <pc:spChg chg="mod ord">
          <ac:chgData name="Ron Keidar" userId="bd522e22234dfd79" providerId="LiveId" clId="{5EF70CC5-1CB5-44EF-AEFE-955B78A82E2B}" dt="2024-03-05T07:10:37.157" v="516" actId="700"/>
          <ac:spMkLst>
            <pc:docMk/>
            <pc:sldMk cId="3862480703" sldId="276"/>
            <ac:spMk id="6" creationId="{1E5702DB-96F8-76AA-973B-C00BE8BC5578}"/>
          </ac:spMkLst>
        </pc:spChg>
        <pc:spChg chg="add mod ord">
          <ac:chgData name="Ron Keidar" userId="bd522e22234dfd79" providerId="LiveId" clId="{5EF70CC5-1CB5-44EF-AEFE-955B78A82E2B}" dt="2024-03-05T07:11:12.913" v="523" actId="1076"/>
          <ac:spMkLst>
            <pc:docMk/>
            <pc:sldMk cId="3862480703" sldId="276"/>
            <ac:spMk id="10" creationId="{FEEBC776-52AD-0427-040B-415B24E8CB9B}"/>
          </ac:spMkLst>
        </pc:spChg>
        <pc:spChg chg="add mod">
          <ac:chgData name="Ron Keidar" userId="bd522e22234dfd79" providerId="LiveId" clId="{5EF70CC5-1CB5-44EF-AEFE-955B78A82E2B}" dt="2024-03-05T07:12:02.771" v="529"/>
          <ac:spMkLst>
            <pc:docMk/>
            <pc:sldMk cId="3862480703" sldId="276"/>
            <ac:spMk id="11" creationId="{7398D326-EAF3-F6F0-4AFC-4A93C12861B5}"/>
          </ac:spMkLst>
        </pc:spChg>
      </pc:sldChg>
      <pc:sldChg chg="addSp delSp modSp mod modClrScheme chgLayout">
        <pc:chgData name="Ron Keidar" userId="bd522e22234dfd79" providerId="LiveId" clId="{5EF70CC5-1CB5-44EF-AEFE-955B78A82E2B}" dt="2024-03-11T06:46:52.917" v="2010" actId="20577"/>
        <pc:sldMkLst>
          <pc:docMk/>
          <pc:sldMk cId="3352378055" sldId="277"/>
        </pc:sldMkLst>
        <pc:spChg chg="del mod ord">
          <ac:chgData name="Ron Keidar" userId="bd522e22234dfd79" providerId="LiveId" clId="{5EF70CC5-1CB5-44EF-AEFE-955B78A82E2B}" dt="2024-03-05T07:35:33.190" v="974" actId="478"/>
          <ac:spMkLst>
            <pc:docMk/>
            <pc:sldMk cId="3352378055" sldId="277"/>
            <ac:spMk id="3" creationId="{3F4E6031-FEBC-4194-8BA0-2FC6A56A0C1E}"/>
          </ac:spMkLst>
        </pc:spChg>
        <pc:spChg chg="del">
          <ac:chgData name="Ron Keidar" userId="bd522e22234dfd79" providerId="LiveId" clId="{5EF70CC5-1CB5-44EF-AEFE-955B78A82E2B}" dt="2024-03-05T07:31:05.161" v="746" actId="478"/>
          <ac:spMkLst>
            <pc:docMk/>
            <pc:sldMk cId="3352378055" sldId="277"/>
            <ac:spMk id="4" creationId="{244AD947-DE49-992F-F786-4596657BAA4B}"/>
          </ac:spMkLst>
        </pc:spChg>
        <pc:spChg chg="del">
          <ac:chgData name="Ron Keidar" userId="bd522e22234dfd79" providerId="LiveId" clId="{5EF70CC5-1CB5-44EF-AEFE-955B78A82E2B}" dt="2024-03-05T07:49:36.434" v="1885" actId="478"/>
          <ac:spMkLst>
            <pc:docMk/>
            <pc:sldMk cId="3352378055" sldId="277"/>
            <ac:spMk id="7" creationId="{047E18E5-0F89-4B5B-8098-17EBEA0BA3D4}"/>
          </ac:spMkLst>
        </pc:spChg>
        <pc:spChg chg="add mod">
          <ac:chgData name="Ron Keidar" userId="bd522e22234dfd79" providerId="LiveId" clId="{5EF70CC5-1CB5-44EF-AEFE-955B78A82E2B}" dt="2024-03-05T07:31:05.698" v="747"/>
          <ac:spMkLst>
            <pc:docMk/>
            <pc:sldMk cId="3352378055" sldId="277"/>
            <ac:spMk id="10" creationId="{74D80DD4-1E63-5C95-4EF9-9A8AD4C58125}"/>
          </ac:spMkLst>
        </pc:spChg>
        <pc:spChg chg="add mod ord">
          <ac:chgData name="Ron Keidar" userId="bd522e22234dfd79" providerId="LiveId" clId="{5EF70CC5-1CB5-44EF-AEFE-955B78A82E2B}" dt="2024-03-05T07:35:51.932" v="1037" actId="1076"/>
          <ac:spMkLst>
            <pc:docMk/>
            <pc:sldMk cId="3352378055" sldId="277"/>
            <ac:spMk id="13" creationId="{3B37F6BA-4FCB-CDEB-8542-5BC10E6391A7}"/>
          </ac:spMkLst>
        </pc:spChg>
        <pc:graphicFrameChg chg="mod modGraphic">
          <ac:chgData name="Ron Keidar" userId="bd522e22234dfd79" providerId="LiveId" clId="{5EF70CC5-1CB5-44EF-AEFE-955B78A82E2B}" dt="2024-03-11T06:46:52.917" v="2010" actId="20577"/>
          <ac:graphicFrameMkLst>
            <pc:docMk/>
            <pc:sldMk cId="3352378055" sldId="277"/>
            <ac:graphicFrameMk id="5" creationId="{3EB91328-3C75-4219-B849-F6944D75CCBE}"/>
          </ac:graphicFrameMkLst>
        </pc:graphicFrameChg>
        <pc:graphicFrameChg chg="del">
          <ac:chgData name="Ron Keidar" userId="bd522e22234dfd79" providerId="LiveId" clId="{5EF70CC5-1CB5-44EF-AEFE-955B78A82E2B}" dt="2024-03-05T07:41:52.793" v="1290" actId="478"/>
          <ac:graphicFrameMkLst>
            <pc:docMk/>
            <pc:sldMk cId="3352378055" sldId="277"/>
            <ac:graphicFrameMk id="11" creationId="{E9AA6B64-C47A-458E-9F44-79CA1AC991AE}"/>
          </ac:graphicFrameMkLst>
        </pc:graphicFrameChg>
        <pc:graphicFrameChg chg="add mod">
          <ac:chgData name="Ron Keidar" userId="bd522e22234dfd79" providerId="LiveId" clId="{5EF70CC5-1CB5-44EF-AEFE-955B78A82E2B}" dt="2024-03-05T07:41:53.233" v="1291"/>
          <ac:graphicFrameMkLst>
            <pc:docMk/>
            <pc:sldMk cId="3352378055" sldId="277"/>
            <ac:graphicFrameMk id="14" creationId="{491B51CA-4028-257C-26D0-886DB896CF5F}"/>
          </ac:graphicFrameMkLst>
        </pc:graphicFrameChg>
      </pc:sldChg>
      <pc:sldChg chg="addSp delSp modSp mod modClrScheme chgLayout">
        <pc:chgData name="Ron Keidar" userId="bd522e22234dfd79" providerId="LiveId" clId="{5EF70CC5-1CB5-44EF-AEFE-955B78A82E2B}" dt="2024-03-05T07:49:33.138" v="1884" actId="478"/>
        <pc:sldMkLst>
          <pc:docMk/>
          <pc:sldMk cId="393411332" sldId="279"/>
        </pc:sldMkLst>
        <pc:spChg chg="del mod ord">
          <ac:chgData name="Ron Keidar" userId="bd522e22234dfd79" providerId="LiveId" clId="{5EF70CC5-1CB5-44EF-AEFE-955B78A82E2B}" dt="2024-03-05T07:36:09.120" v="1039" actId="478"/>
          <ac:spMkLst>
            <pc:docMk/>
            <pc:sldMk cId="393411332" sldId="279"/>
            <ac:spMk id="3" creationId="{3F4E6031-FEBC-4194-8BA0-2FC6A56A0C1E}"/>
          </ac:spMkLst>
        </pc:spChg>
        <pc:spChg chg="del">
          <ac:chgData name="Ron Keidar" userId="bd522e22234dfd79" providerId="LiveId" clId="{5EF70CC5-1CB5-44EF-AEFE-955B78A82E2B}" dt="2024-03-05T07:31:13.316" v="748" actId="478"/>
          <ac:spMkLst>
            <pc:docMk/>
            <pc:sldMk cId="393411332" sldId="279"/>
            <ac:spMk id="7" creationId="{BF3148FE-8960-245D-DF27-5F119AA3D94B}"/>
          </ac:spMkLst>
        </pc:spChg>
        <pc:spChg chg="del">
          <ac:chgData name="Ron Keidar" userId="bd522e22234dfd79" providerId="LiveId" clId="{5EF70CC5-1CB5-44EF-AEFE-955B78A82E2B}" dt="2024-03-05T07:49:33.138" v="1884" actId="478"/>
          <ac:spMkLst>
            <pc:docMk/>
            <pc:sldMk cId="393411332" sldId="279"/>
            <ac:spMk id="8" creationId="{083389E3-5670-49CD-9363-3DC3D46EC1D4}"/>
          </ac:spMkLst>
        </pc:spChg>
        <pc:spChg chg="add mod">
          <ac:chgData name="Ron Keidar" userId="bd522e22234dfd79" providerId="LiveId" clId="{5EF70CC5-1CB5-44EF-AEFE-955B78A82E2B}" dt="2024-03-05T07:31:13.911" v="749"/>
          <ac:spMkLst>
            <pc:docMk/>
            <pc:sldMk cId="393411332" sldId="279"/>
            <ac:spMk id="12" creationId="{818163F4-933F-B66C-DAB2-7734F7E6B639}"/>
          </ac:spMkLst>
        </pc:spChg>
        <pc:spChg chg="add mod ord">
          <ac:chgData name="Ron Keidar" userId="bd522e22234dfd79" providerId="LiveId" clId="{5EF70CC5-1CB5-44EF-AEFE-955B78A82E2B}" dt="2024-03-05T07:36:27.545" v="1102" actId="1076"/>
          <ac:spMkLst>
            <pc:docMk/>
            <pc:sldMk cId="393411332" sldId="279"/>
            <ac:spMk id="13" creationId="{FFC7287B-AAD9-5418-44A1-19FEE626F5CD}"/>
          </ac:spMkLst>
        </pc:spChg>
        <pc:graphicFrameChg chg="del">
          <ac:chgData name="Ron Keidar" userId="bd522e22234dfd79" providerId="LiveId" clId="{5EF70CC5-1CB5-44EF-AEFE-955B78A82E2B}" dt="2024-03-05T07:42:05.658" v="1292" actId="478"/>
          <ac:graphicFrameMkLst>
            <pc:docMk/>
            <pc:sldMk cId="393411332" sldId="279"/>
            <ac:graphicFrameMk id="4" creationId="{E1F94AC3-E70C-41F9-8834-5ED5BD7A184B}"/>
          </ac:graphicFrameMkLst>
        </pc:graphicFrameChg>
        <pc:graphicFrameChg chg="add mod">
          <ac:chgData name="Ron Keidar" userId="bd522e22234dfd79" providerId="LiveId" clId="{5EF70CC5-1CB5-44EF-AEFE-955B78A82E2B}" dt="2024-03-05T07:42:06.114" v="1293"/>
          <ac:graphicFrameMkLst>
            <pc:docMk/>
            <pc:sldMk cId="393411332" sldId="279"/>
            <ac:graphicFrameMk id="14" creationId="{6FC0D94F-6899-E739-45E1-F61FBCB5152F}"/>
          </ac:graphicFrameMkLst>
        </pc:graphicFrameChg>
      </pc:sldChg>
      <pc:sldChg chg="addSp delSp modSp mod modClrScheme chgLayout">
        <pc:chgData name="Ron Keidar" userId="bd522e22234dfd79" providerId="LiveId" clId="{5EF70CC5-1CB5-44EF-AEFE-955B78A82E2B}" dt="2024-03-11T06:47:40.002" v="2050" actId="20577"/>
        <pc:sldMkLst>
          <pc:docMk/>
          <pc:sldMk cId="3744779624" sldId="280"/>
        </pc:sldMkLst>
        <pc:spChg chg="del">
          <ac:chgData name="Ron Keidar" userId="bd522e22234dfd79" providerId="LiveId" clId="{5EF70CC5-1CB5-44EF-AEFE-955B78A82E2B}" dt="2024-03-05T07:37:09.793" v="1168" actId="478"/>
          <ac:spMkLst>
            <pc:docMk/>
            <pc:sldMk cId="3744779624" sldId="280"/>
            <ac:spMk id="3" creationId="{3F4E6031-FEBC-4194-8BA0-2FC6A56A0C1E}"/>
          </ac:spMkLst>
        </pc:spChg>
        <pc:spChg chg="del">
          <ac:chgData name="Ron Keidar" userId="bd522e22234dfd79" providerId="LiveId" clId="{5EF70CC5-1CB5-44EF-AEFE-955B78A82E2B}" dt="2024-03-05T07:31:26.793" v="752" actId="478"/>
          <ac:spMkLst>
            <pc:docMk/>
            <pc:sldMk cId="3744779624" sldId="280"/>
            <ac:spMk id="7" creationId="{C6300766-2893-DC42-69E7-EF1B5C8E8B94}"/>
          </ac:spMkLst>
        </pc:spChg>
        <pc:spChg chg="del">
          <ac:chgData name="Ron Keidar" userId="bd522e22234dfd79" providerId="LiveId" clId="{5EF70CC5-1CB5-44EF-AEFE-955B78A82E2B}" dt="2024-03-05T07:49:26.500" v="1882" actId="478"/>
          <ac:spMkLst>
            <pc:docMk/>
            <pc:sldMk cId="3744779624" sldId="280"/>
            <ac:spMk id="8" creationId="{083389E3-5670-49CD-9363-3DC3D46EC1D4}"/>
          </ac:spMkLst>
        </pc:spChg>
        <pc:spChg chg="add mod">
          <ac:chgData name="Ron Keidar" userId="bd522e22234dfd79" providerId="LiveId" clId="{5EF70CC5-1CB5-44EF-AEFE-955B78A82E2B}" dt="2024-03-05T07:31:27.380" v="753"/>
          <ac:spMkLst>
            <pc:docMk/>
            <pc:sldMk cId="3744779624" sldId="280"/>
            <ac:spMk id="9" creationId="{04625343-D641-8AD9-270B-F2ECB688E69A}"/>
          </ac:spMkLst>
        </pc:spChg>
        <pc:spChg chg="add mod ord">
          <ac:chgData name="Ron Keidar" userId="bd522e22234dfd79" providerId="LiveId" clId="{5EF70CC5-1CB5-44EF-AEFE-955B78A82E2B}" dt="2024-03-05T07:37:36.276" v="1244" actId="1076"/>
          <ac:spMkLst>
            <pc:docMk/>
            <pc:sldMk cId="3744779624" sldId="280"/>
            <ac:spMk id="10" creationId="{D3354594-F9AC-4523-1FA8-EAC7F18F5C1A}"/>
          </ac:spMkLst>
        </pc:spChg>
        <pc:graphicFrameChg chg="del">
          <ac:chgData name="Ron Keidar" userId="bd522e22234dfd79" providerId="LiveId" clId="{5EF70CC5-1CB5-44EF-AEFE-955B78A82E2B}" dt="2024-03-05T07:42:24.229" v="1296" actId="478"/>
          <ac:graphicFrameMkLst>
            <pc:docMk/>
            <pc:sldMk cId="3744779624" sldId="280"/>
            <ac:graphicFrameMk id="4" creationId="{E1F94AC3-E70C-41F9-8834-5ED5BD7A184B}"/>
          </ac:graphicFrameMkLst>
        </pc:graphicFrameChg>
        <pc:graphicFrameChg chg="mod modGraphic">
          <ac:chgData name="Ron Keidar" userId="bd522e22234dfd79" providerId="LiveId" clId="{5EF70CC5-1CB5-44EF-AEFE-955B78A82E2B}" dt="2024-03-11T06:47:40.002" v="2050" actId="20577"/>
          <ac:graphicFrameMkLst>
            <pc:docMk/>
            <pc:sldMk cId="3744779624" sldId="280"/>
            <ac:graphicFrameMk id="5" creationId="{3EB91328-3C75-4219-B849-F6944D75CCBE}"/>
          </ac:graphicFrameMkLst>
        </pc:graphicFrameChg>
        <pc:graphicFrameChg chg="add mod">
          <ac:chgData name="Ron Keidar" userId="bd522e22234dfd79" providerId="LiveId" clId="{5EF70CC5-1CB5-44EF-AEFE-955B78A82E2B}" dt="2024-03-05T07:42:24.677" v="1297"/>
          <ac:graphicFrameMkLst>
            <pc:docMk/>
            <pc:sldMk cId="3744779624" sldId="280"/>
            <ac:graphicFrameMk id="13" creationId="{193D3CE1-38D7-191B-0EF4-AD8DC8103AA0}"/>
          </ac:graphicFrameMkLst>
        </pc:graphicFrameChg>
      </pc:sldChg>
      <pc:sldChg chg="addSp delSp modSp mod">
        <pc:chgData name="Ron Keidar" userId="bd522e22234dfd79" providerId="LiveId" clId="{5EF70CC5-1CB5-44EF-AEFE-955B78A82E2B}" dt="2024-03-11T06:48:38.269" v="2097" actId="20577"/>
        <pc:sldMkLst>
          <pc:docMk/>
          <pc:sldMk cId="9788344" sldId="281"/>
        </pc:sldMkLst>
        <pc:spChg chg="add mod">
          <ac:chgData name="Ron Keidar" userId="bd522e22234dfd79" providerId="LiveId" clId="{5EF70CC5-1CB5-44EF-AEFE-955B78A82E2B}" dt="2024-03-05T07:31:36.418" v="755"/>
          <ac:spMkLst>
            <pc:docMk/>
            <pc:sldMk cId="9788344" sldId="281"/>
            <ac:spMk id="3" creationId="{A36E190E-DED1-DA72-4861-25FB126E7F3E}"/>
          </ac:spMkLst>
        </pc:spChg>
        <pc:spChg chg="del">
          <ac:chgData name="Ron Keidar" userId="bd522e22234dfd79" providerId="LiveId" clId="{5EF70CC5-1CB5-44EF-AEFE-955B78A82E2B}" dt="2024-03-05T07:31:35.882" v="754" actId="478"/>
          <ac:spMkLst>
            <pc:docMk/>
            <pc:sldMk cId="9788344" sldId="281"/>
            <ac:spMk id="4" creationId="{2C10E07C-C632-CA05-B344-6948D220AE5E}"/>
          </ac:spMkLst>
        </pc:spChg>
        <pc:spChg chg="mod">
          <ac:chgData name="Ron Keidar" userId="bd522e22234dfd79" providerId="LiveId" clId="{5EF70CC5-1CB5-44EF-AEFE-955B78A82E2B}" dt="2024-03-05T07:38:30.518" v="1260" actId="1076"/>
          <ac:spMkLst>
            <pc:docMk/>
            <pc:sldMk cId="9788344" sldId="281"/>
            <ac:spMk id="6" creationId="{C00CB470-F768-D3E9-221A-C0C2D4A9CF31}"/>
          </ac:spMkLst>
        </pc:spChg>
        <pc:graphicFrameChg chg="modGraphic">
          <ac:chgData name="Ron Keidar" userId="bd522e22234dfd79" providerId="LiveId" clId="{5EF70CC5-1CB5-44EF-AEFE-955B78A82E2B}" dt="2024-03-11T06:48:38.269" v="2097" actId="20577"/>
          <ac:graphicFrameMkLst>
            <pc:docMk/>
            <pc:sldMk cId="9788344" sldId="281"/>
            <ac:graphicFrameMk id="5" creationId="{3EB91328-3C75-4219-B849-F6944D75CCBE}"/>
          </ac:graphicFrameMkLst>
        </pc:graphicFrameChg>
        <pc:graphicFrameChg chg="add mod">
          <ac:chgData name="Ron Keidar" userId="bd522e22234dfd79" providerId="LiveId" clId="{5EF70CC5-1CB5-44EF-AEFE-955B78A82E2B}" dt="2024-03-05T07:42:38.394" v="1300"/>
          <ac:graphicFrameMkLst>
            <pc:docMk/>
            <pc:sldMk cId="9788344" sldId="281"/>
            <ac:graphicFrameMk id="7" creationId="{7967B202-62F2-B31B-E50A-F87CEE2E949B}"/>
          </ac:graphicFrameMkLst>
        </pc:graphicFrameChg>
        <pc:graphicFrameChg chg="del modGraphic">
          <ac:chgData name="Ron Keidar" userId="bd522e22234dfd79" providerId="LiveId" clId="{5EF70CC5-1CB5-44EF-AEFE-955B78A82E2B}" dt="2024-03-05T07:42:37.837" v="1299" actId="478"/>
          <ac:graphicFrameMkLst>
            <pc:docMk/>
            <pc:sldMk cId="9788344" sldId="281"/>
            <ac:graphicFrameMk id="10" creationId="{9A6998C2-F0A7-4E8B-A0BD-54AC78542BB4}"/>
          </ac:graphicFrameMkLst>
        </pc:graphicFrameChg>
      </pc:sldChg>
      <pc:sldChg chg="addSp modSp mod">
        <pc:chgData name="Ron Keidar" userId="bd522e22234dfd79" providerId="LiveId" clId="{5EF70CC5-1CB5-44EF-AEFE-955B78A82E2B}" dt="2024-03-05T06:42:01.056" v="180" actId="20577"/>
        <pc:sldMkLst>
          <pc:docMk/>
          <pc:sldMk cId="814623948" sldId="282"/>
        </pc:sldMkLst>
        <pc:spChg chg="add mod">
          <ac:chgData name="Ron Keidar" userId="bd522e22234dfd79" providerId="LiveId" clId="{5EF70CC5-1CB5-44EF-AEFE-955B78A82E2B}" dt="2024-03-05T06:42:01.056" v="180" actId="20577"/>
          <ac:spMkLst>
            <pc:docMk/>
            <pc:sldMk cId="814623948" sldId="282"/>
            <ac:spMk id="2" creationId="{93AB52C5-87D7-5764-DD5D-9D29A085472D}"/>
          </ac:spMkLst>
        </pc:spChg>
      </pc:sldChg>
      <pc:sldChg chg="addSp delSp modSp mod">
        <pc:chgData name="Ron Keidar" userId="bd522e22234dfd79" providerId="LiveId" clId="{5EF70CC5-1CB5-44EF-AEFE-955B78A82E2B}" dt="2024-03-05T07:16:14.116" v="556"/>
        <pc:sldMkLst>
          <pc:docMk/>
          <pc:sldMk cId="410480272" sldId="284"/>
        </pc:sldMkLst>
        <pc:spChg chg="del mod">
          <ac:chgData name="Ron Keidar" userId="bd522e22234dfd79" providerId="LiveId" clId="{5EF70CC5-1CB5-44EF-AEFE-955B78A82E2B}" dt="2024-03-05T07:16:12.806" v="555" actId="478"/>
          <ac:spMkLst>
            <pc:docMk/>
            <pc:sldMk cId="410480272" sldId="284"/>
            <ac:spMk id="5" creationId="{C88B4A67-42D4-1416-A909-C50ED1EE3529}"/>
          </ac:spMkLst>
        </pc:spChg>
        <pc:spChg chg="add del mod">
          <ac:chgData name="Ron Keidar" userId="bd522e22234dfd79" providerId="LiveId" clId="{5EF70CC5-1CB5-44EF-AEFE-955B78A82E2B}" dt="2024-03-05T07:16:09.005" v="553" actId="478"/>
          <ac:spMkLst>
            <pc:docMk/>
            <pc:sldMk cId="410480272" sldId="284"/>
            <ac:spMk id="7" creationId="{D661349F-AD73-246C-FC1A-5B23878E50FC}"/>
          </ac:spMkLst>
        </pc:spChg>
        <pc:spChg chg="add mod">
          <ac:chgData name="Ron Keidar" userId="bd522e22234dfd79" providerId="LiveId" clId="{5EF70CC5-1CB5-44EF-AEFE-955B78A82E2B}" dt="2024-03-05T07:16:14.116" v="556"/>
          <ac:spMkLst>
            <pc:docMk/>
            <pc:sldMk cId="410480272" sldId="284"/>
            <ac:spMk id="8" creationId="{987AB956-DC25-57BD-B117-9D23C49E03EE}"/>
          </ac:spMkLst>
        </pc:spChg>
      </pc:sldChg>
      <pc:sldChg chg="addSp delSp modSp mod modClrScheme chgLayout">
        <pc:chgData name="Ron Keidar" userId="bd522e22234dfd79" providerId="LiveId" clId="{5EF70CC5-1CB5-44EF-AEFE-955B78A82E2B}" dt="2024-03-11T06:49:36.292" v="2139" actId="20577"/>
        <pc:sldMkLst>
          <pc:docMk/>
          <pc:sldMk cId="1017377392" sldId="287"/>
        </pc:sldMkLst>
        <pc:spChg chg="del">
          <ac:chgData name="Ron Keidar" userId="bd522e22234dfd79" providerId="LiveId" clId="{5EF70CC5-1CB5-44EF-AEFE-955B78A82E2B}" dt="2024-03-05T07:44:12.485" v="1319" actId="478"/>
          <ac:spMkLst>
            <pc:docMk/>
            <pc:sldMk cId="1017377392" sldId="287"/>
            <ac:spMk id="3" creationId="{3F4E6031-FEBC-4194-8BA0-2FC6A56A0C1E}"/>
          </ac:spMkLst>
        </pc:spChg>
        <pc:spChg chg="del">
          <ac:chgData name="Ron Keidar" userId="bd522e22234dfd79" providerId="LiveId" clId="{5EF70CC5-1CB5-44EF-AEFE-955B78A82E2B}" dt="2024-03-05T07:31:41.976" v="756" actId="478"/>
          <ac:spMkLst>
            <pc:docMk/>
            <pc:sldMk cId="1017377392" sldId="287"/>
            <ac:spMk id="6" creationId="{61C648F7-C9DC-723F-F36C-C6EBE4A2FEA2}"/>
          </ac:spMkLst>
        </pc:spChg>
        <pc:spChg chg="add mod">
          <ac:chgData name="Ron Keidar" userId="bd522e22234dfd79" providerId="LiveId" clId="{5EF70CC5-1CB5-44EF-AEFE-955B78A82E2B}" dt="2024-03-05T07:31:42.494" v="757"/>
          <ac:spMkLst>
            <pc:docMk/>
            <pc:sldMk cId="1017377392" sldId="287"/>
            <ac:spMk id="7" creationId="{34A4CE8B-46DF-5FBF-4D30-7ECC4688DB84}"/>
          </ac:spMkLst>
        </pc:spChg>
        <pc:spChg chg="del">
          <ac:chgData name="Ron Keidar" userId="bd522e22234dfd79" providerId="LiveId" clId="{5EF70CC5-1CB5-44EF-AEFE-955B78A82E2B}" dt="2024-03-05T07:49:21.466" v="1881" actId="478"/>
          <ac:spMkLst>
            <pc:docMk/>
            <pc:sldMk cId="1017377392" sldId="287"/>
            <ac:spMk id="8" creationId="{083389E3-5670-49CD-9363-3DC3D46EC1D4}"/>
          </ac:spMkLst>
        </pc:spChg>
        <pc:spChg chg="add mod ord">
          <ac:chgData name="Ron Keidar" userId="bd522e22234dfd79" providerId="LiveId" clId="{5EF70CC5-1CB5-44EF-AEFE-955B78A82E2B}" dt="2024-03-05T07:44:34.888" v="1383" actId="1076"/>
          <ac:spMkLst>
            <pc:docMk/>
            <pc:sldMk cId="1017377392" sldId="287"/>
            <ac:spMk id="13" creationId="{ABF434E0-C865-7E9D-8FF2-ED39C29413E8}"/>
          </ac:spMkLst>
        </pc:spChg>
        <pc:graphicFrameChg chg="del">
          <ac:chgData name="Ron Keidar" userId="bd522e22234dfd79" providerId="LiveId" clId="{5EF70CC5-1CB5-44EF-AEFE-955B78A82E2B}" dt="2024-03-05T07:42:52.094" v="1301" actId="478"/>
          <ac:graphicFrameMkLst>
            <pc:docMk/>
            <pc:sldMk cId="1017377392" sldId="287"/>
            <ac:graphicFrameMk id="4" creationId="{E1F94AC3-E70C-41F9-8834-5ED5BD7A184B}"/>
          </ac:graphicFrameMkLst>
        </pc:graphicFrameChg>
        <pc:graphicFrameChg chg="modGraphic">
          <ac:chgData name="Ron Keidar" userId="bd522e22234dfd79" providerId="LiveId" clId="{5EF70CC5-1CB5-44EF-AEFE-955B78A82E2B}" dt="2024-03-11T06:49:36.292" v="2139" actId="20577"/>
          <ac:graphicFrameMkLst>
            <pc:docMk/>
            <pc:sldMk cId="1017377392" sldId="287"/>
            <ac:graphicFrameMk id="5" creationId="{3EB91328-3C75-4219-B849-F6944D75CCBE}"/>
          </ac:graphicFrameMkLst>
        </pc:graphicFrameChg>
        <pc:graphicFrameChg chg="add mod">
          <ac:chgData name="Ron Keidar" userId="bd522e22234dfd79" providerId="LiveId" clId="{5EF70CC5-1CB5-44EF-AEFE-955B78A82E2B}" dt="2024-03-05T07:42:52.607" v="1302"/>
          <ac:graphicFrameMkLst>
            <pc:docMk/>
            <pc:sldMk cId="1017377392" sldId="287"/>
            <ac:graphicFrameMk id="10" creationId="{F116B2DF-83DB-C077-155E-F485525ED128}"/>
          </ac:graphicFrameMkLst>
        </pc:graphicFrameChg>
      </pc:sldChg>
      <pc:sldChg chg="addSp delSp modSp mod modClrScheme chgLayout">
        <pc:chgData name="Ron Keidar" userId="bd522e22234dfd79" providerId="LiveId" clId="{5EF70CC5-1CB5-44EF-AEFE-955B78A82E2B}" dt="2024-03-11T06:50:16.204" v="2182" actId="20577"/>
        <pc:sldMkLst>
          <pc:docMk/>
          <pc:sldMk cId="2509154859" sldId="288"/>
        </pc:sldMkLst>
        <pc:spChg chg="del">
          <ac:chgData name="Ron Keidar" userId="bd522e22234dfd79" providerId="LiveId" clId="{5EF70CC5-1CB5-44EF-AEFE-955B78A82E2B}" dt="2024-03-05T07:44:46.575" v="1384" actId="478"/>
          <ac:spMkLst>
            <pc:docMk/>
            <pc:sldMk cId="2509154859" sldId="288"/>
            <ac:spMk id="3" creationId="{3F4E6031-FEBC-4194-8BA0-2FC6A56A0C1E}"/>
          </ac:spMkLst>
        </pc:spChg>
        <pc:spChg chg="del">
          <ac:chgData name="Ron Keidar" userId="bd522e22234dfd79" providerId="LiveId" clId="{5EF70CC5-1CB5-44EF-AEFE-955B78A82E2B}" dt="2024-03-05T07:31:49.637" v="758" actId="478"/>
          <ac:spMkLst>
            <pc:docMk/>
            <pc:sldMk cId="2509154859" sldId="288"/>
            <ac:spMk id="6" creationId="{7961CA60-F850-4858-00FF-9C6BA30ED792}"/>
          </ac:spMkLst>
        </pc:spChg>
        <pc:spChg chg="add mod">
          <ac:chgData name="Ron Keidar" userId="bd522e22234dfd79" providerId="LiveId" clId="{5EF70CC5-1CB5-44EF-AEFE-955B78A82E2B}" dt="2024-03-05T07:31:50.652" v="759"/>
          <ac:spMkLst>
            <pc:docMk/>
            <pc:sldMk cId="2509154859" sldId="288"/>
            <ac:spMk id="7" creationId="{2ED8CA7C-AECB-0FFD-A138-60BE8541BB1D}"/>
          </ac:spMkLst>
        </pc:spChg>
        <pc:spChg chg="del">
          <ac:chgData name="Ron Keidar" userId="bd522e22234dfd79" providerId="LiveId" clId="{5EF70CC5-1CB5-44EF-AEFE-955B78A82E2B}" dt="2024-03-05T07:49:00.920" v="1878" actId="478"/>
          <ac:spMkLst>
            <pc:docMk/>
            <pc:sldMk cId="2509154859" sldId="288"/>
            <ac:spMk id="8" creationId="{083389E3-5670-49CD-9363-3DC3D46EC1D4}"/>
          </ac:spMkLst>
        </pc:spChg>
        <pc:spChg chg="add mod ord">
          <ac:chgData name="Ron Keidar" userId="bd522e22234dfd79" providerId="LiveId" clId="{5EF70CC5-1CB5-44EF-AEFE-955B78A82E2B}" dt="2024-03-05T07:45:05.225" v="1448" actId="1076"/>
          <ac:spMkLst>
            <pc:docMk/>
            <pc:sldMk cId="2509154859" sldId="288"/>
            <ac:spMk id="13" creationId="{ABF288D3-7226-179A-78F5-181C8643AD34}"/>
          </ac:spMkLst>
        </pc:spChg>
        <pc:graphicFrameChg chg="del">
          <ac:chgData name="Ron Keidar" userId="bd522e22234dfd79" providerId="LiveId" clId="{5EF70CC5-1CB5-44EF-AEFE-955B78A82E2B}" dt="2024-03-05T07:43:00.503" v="1303" actId="478"/>
          <ac:graphicFrameMkLst>
            <pc:docMk/>
            <pc:sldMk cId="2509154859" sldId="288"/>
            <ac:graphicFrameMk id="4" creationId="{E1F94AC3-E70C-41F9-8834-5ED5BD7A184B}"/>
          </ac:graphicFrameMkLst>
        </pc:graphicFrameChg>
        <pc:graphicFrameChg chg="modGraphic">
          <ac:chgData name="Ron Keidar" userId="bd522e22234dfd79" providerId="LiveId" clId="{5EF70CC5-1CB5-44EF-AEFE-955B78A82E2B}" dt="2024-03-11T06:50:16.204" v="2182" actId="20577"/>
          <ac:graphicFrameMkLst>
            <pc:docMk/>
            <pc:sldMk cId="2509154859" sldId="288"/>
            <ac:graphicFrameMk id="5" creationId="{3EB91328-3C75-4219-B849-F6944D75CCBE}"/>
          </ac:graphicFrameMkLst>
        </pc:graphicFrameChg>
        <pc:graphicFrameChg chg="add mod">
          <ac:chgData name="Ron Keidar" userId="bd522e22234dfd79" providerId="LiveId" clId="{5EF70CC5-1CB5-44EF-AEFE-955B78A82E2B}" dt="2024-03-05T07:43:00.920" v="1304"/>
          <ac:graphicFrameMkLst>
            <pc:docMk/>
            <pc:sldMk cId="2509154859" sldId="288"/>
            <ac:graphicFrameMk id="9" creationId="{305F730E-82A6-A656-8790-A9B5264B404E}"/>
          </ac:graphicFrameMkLst>
        </pc:graphicFrameChg>
      </pc:sldChg>
      <pc:sldChg chg="modSp mod">
        <pc:chgData name="Ron Keidar" userId="bd522e22234dfd79" providerId="LiveId" clId="{5EF70CC5-1CB5-44EF-AEFE-955B78A82E2B}" dt="2024-03-05T06:37:56.167" v="7" actId="1076"/>
        <pc:sldMkLst>
          <pc:docMk/>
          <pc:sldMk cId="2192530381" sldId="301"/>
        </pc:sldMkLst>
        <pc:spChg chg="mod">
          <ac:chgData name="Ron Keidar" userId="bd522e22234dfd79" providerId="LiveId" clId="{5EF70CC5-1CB5-44EF-AEFE-955B78A82E2B}" dt="2024-03-05T06:37:37.585" v="6" actId="14100"/>
          <ac:spMkLst>
            <pc:docMk/>
            <pc:sldMk cId="2192530381" sldId="301"/>
            <ac:spMk id="17" creationId="{D99E7423-C6ED-34D4-FDAD-FD62B706CDE4}"/>
          </ac:spMkLst>
        </pc:spChg>
        <pc:spChg chg="mod">
          <ac:chgData name="Ron Keidar" userId="bd522e22234dfd79" providerId="LiveId" clId="{5EF70CC5-1CB5-44EF-AEFE-955B78A82E2B}" dt="2024-03-05T06:37:56.167" v="7" actId="1076"/>
          <ac:spMkLst>
            <pc:docMk/>
            <pc:sldMk cId="2192530381" sldId="301"/>
            <ac:spMk id="115" creationId="{65BD7F95-B59E-A162-2ACF-0B2593134676}"/>
          </ac:spMkLst>
        </pc:spChg>
        <pc:cxnChg chg="mod">
          <ac:chgData name="Ron Keidar" userId="bd522e22234dfd79" providerId="LiveId" clId="{5EF70CC5-1CB5-44EF-AEFE-955B78A82E2B}" dt="2024-03-05T06:36:48.603" v="2" actId="14100"/>
          <ac:cxnSpMkLst>
            <pc:docMk/>
            <pc:sldMk cId="2192530381" sldId="301"/>
            <ac:cxnSpMk id="110" creationId="{7A32230B-E26E-76FD-06DE-95A028A9F579}"/>
          </ac:cxnSpMkLst>
        </pc:cxnChg>
        <pc:cxnChg chg="mod">
          <ac:chgData name="Ron Keidar" userId="bd522e22234dfd79" providerId="LiveId" clId="{5EF70CC5-1CB5-44EF-AEFE-955B78A82E2B}" dt="2024-03-05T06:36:38.446" v="1" actId="14100"/>
          <ac:cxnSpMkLst>
            <pc:docMk/>
            <pc:sldMk cId="2192530381" sldId="301"/>
            <ac:cxnSpMk id="149" creationId="{A69C00E9-02E1-6B53-F315-A8CA3C3292CD}"/>
          </ac:cxnSpMkLst>
        </pc:cxnChg>
      </pc:sldChg>
      <pc:sldChg chg="addSp delSp modSp mod modClrScheme chgLayout">
        <pc:chgData name="Ron Keidar" userId="bd522e22234dfd79" providerId="LiveId" clId="{5EF70CC5-1CB5-44EF-AEFE-955B78A82E2B}" dt="2024-03-05T07:49:14.344" v="1880" actId="478"/>
        <pc:sldMkLst>
          <pc:docMk/>
          <pc:sldMk cId="3950644884" sldId="302"/>
        </pc:sldMkLst>
        <pc:spChg chg="del">
          <ac:chgData name="Ron Keidar" userId="bd522e22234dfd79" providerId="LiveId" clId="{5EF70CC5-1CB5-44EF-AEFE-955B78A82E2B}" dt="2024-03-05T07:45:16.632" v="1449" actId="478"/>
          <ac:spMkLst>
            <pc:docMk/>
            <pc:sldMk cId="3950644884" sldId="302"/>
            <ac:spMk id="3" creationId="{3F4E6031-FEBC-4194-8BA0-2FC6A56A0C1E}"/>
          </ac:spMkLst>
        </pc:spChg>
        <pc:spChg chg="del">
          <ac:chgData name="Ron Keidar" userId="bd522e22234dfd79" providerId="LiveId" clId="{5EF70CC5-1CB5-44EF-AEFE-955B78A82E2B}" dt="2024-03-05T07:31:55.161" v="760" actId="478"/>
          <ac:spMkLst>
            <pc:docMk/>
            <pc:sldMk cId="3950644884" sldId="302"/>
            <ac:spMk id="6" creationId="{7E056039-B49B-4108-05C5-1BBD6A9B7C3D}"/>
          </ac:spMkLst>
        </pc:spChg>
        <pc:spChg chg="add mod">
          <ac:chgData name="Ron Keidar" userId="bd522e22234dfd79" providerId="LiveId" clId="{5EF70CC5-1CB5-44EF-AEFE-955B78A82E2B}" dt="2024-03-05T07:31:56.262" v="761"/>
          <ac:spMkLst>
            <pc:docMk/>
            <pc:sldMk cId="3950644884" sldId="302"/>
            <ac:spMk id="7" creationId="{0FCAF05E-4BFA-899E-6D79-950297BCE9BB}"/>
          </ac:spMkLst>
        </pc:spChg>
        <pc:spChg chg="del">
          <ac:chgData name="Ron Keidar" userId="bd522e22234dfd79" providerId="LiveId" clId="{5EF70CC5-1CB5-44EF-AEFE-955B78A82E2B}" dt="2024-03-05T07:49:14.344" v="1880" actId="478"/>
          <ac:spMkLst>
            <pc:docMk/>
            <pc:sldMk cId="3950644884" sldId="302"/>
            <ac:spMk id="9" creationId="{361E36D8-1CCD-4508-AA55-86ED57DD6024}"/>
          </ac:spMkLst>
        </pc:spChg>
        <pc:spChg chg="add mod ord">
          <ac:chgData name="Ron Keidar" userId="bd522e22234dfd79" providerId="LiveId" clId="{5EF70CC5-1CB5-44EF-AEFE-955B78A82E2B}" dt="2024-03-05T07:45:35.156" v="1519" actId="1076"/>
          <ac:spMkLst>
            <pc:docMk/>
            <pc:sldMk cId="3950644884" sldId="302"/>
            <ac:spMk id="14" creationId="{7B4254FB-0E45-7326-F358-BFB24EB1FDF8}"/>
          </ac:spMkLst>
        </pc:spChg>
        <pc:graphicFrameChg chg="del mod modGraphic">
          <ac:chgData name="Ron Keidar" userId="bd522e22234dfd79" providerId="LiveId" clId="{5EF70CC5-1CB5-44EF-AEFE-955B78A82E2B}" dt="2024-03-05T07:43:10.292" v="1307" actId="478"/>
          <ac:graphicFrameMkLst>
            <pc:docMk/>
            <pc:sldMk cId="3950644884" sldId="302"/>
            <ac:graphicFrameMk id="4" creationId="{E1F94AC3-E70C-41F9-8834-5ED5BD7A184B}"/>
          </ac:graphicFrameMkLst>
        </pc:graphicFrameChg>
        <pc:graphicFrameChg chg="add mod">
          <ac:chgData name="Ron Keidar" userId="bd522e22234dfd79" providerId="LiveId" clId="{5EF70CC5-1CB5-44EF-AEFE-955B78A82E2B}" dt="2024-03-05T07:43:10.876" v="1308"/>
          <ac:graphicFrameMkLst>
            <pc:docMk/>
            <pc:sldMk cId="3950644884" sldId="302"/>
            <ac:graphicFrameMk id="13" creationId="{8892C097-18EA-199A-5957-566E57593F1F}"/>
          </ac:graphicFrameMkLst>
        </pc:graphicFrameChg>
      </pc:sldChg>
      <pc:sldChg chg="addSp delSp modSp mod modClrScheme chgLayout">
        <pc:chgData name="Ron Keidar" userId="bd522e22234dfd79" providerId="LiveId" clId="{5EF70CC5-1CB5-44EF-AEFE-955B78A82E2B}" dt="2024-03-05T07:49:08.291" v="1879" actId="478"/>
        <pc:sldMkLst>
          <pc:docMk/>
          <pc:sldMk cId="2352247266" sldId="309"/>
        </pc:sldMkLst>
        <pc:spChg chg="del mod ord">
          <ac:chgData name="Ron Keidar" userId="bd522e22234dfd79" providerId="LiveId" clId="{5EF70CC5-1CB5-44EF-AEFE-955B78A82E2B}" dt="2024-03-05T07:45:48.874" v="1521" actId="478"/>
          <ac:spMkLst>
            <pc:docMk/>
            <pc:sldMk cId="2352247266" sldId="309"/>
            <ac:spMk id="3" creationId="{3F4E6031-FEBC-4194-8BA0-2FC6A56A0C1E}"/>
          </ac:spMkLst>
        </pc:spChg>
        <pc:spChg chg="del">
          <ac:chgData name="Ron Keidar" userId="bd522e22234dfd79" providerId="LiveId" clId="{5EF70CC5-1CB5-44EF-AEFE-955B78A82E2B}" dt="2024-03-05T07:32:05.958" v="763" actId="478"/>
          <ac:spMkLst>
            <pc:docMk/>
            <pc:sldMk cId="2352247266" sldId="309"/>
            <ac:spMk id="6" creationId="{E6535548-FEAA-F19B-3BF4-715CEA7D4CF0}"/>
          </ac:spMkLst>
        </pc:spChg>
        <pc:spChg chg="add mod">
          <ac:chgData name="Ron Keidar" userId="bd522e22234dfd79" providerId="LiveId" clId="{5EF70CC5-1CB5-44EF-AEFE-955B78A82E2B}" dt="2024-03-05T07:32:06.994" v="764"/>
          <ac:spMkLst>
            <pc:docMk/>
            <pc:sldMk cId="2352247266" sldId="309"/>
            <ac:spMk id="7" creationId="{4DD774CA-9AAD-056F-768D-427388A49C3C}"/>
          </ac:spMkLst>
        </pc:spChg>
        <pc:spChg chg="del">
          <ac:chgData name="Ron Keidar" userId="bd522e22234dfd79" providerId="LiveId" clId="{5EF70CC5-1CB5-44EF-AEFE-955B78A82E2B}" dt="2024-03-05T07:49:08.291" v="1879" actId="478"/>
          <ac:spMkLst>
            <pc:docMk/>
            <pc:sldMk cId="2352247266" sldId="309"/>
            <ac:spMk id="8" creationId="{083389E3-5670-49CD-9363-3DC3D46EC1D4}"/>
          </ac:spMkLst>
        </pc:spChg>
        <pc:spChg chg="add mod ord">
          <ac:chgData name="Ron Keidar" userId="bd522e22234dfd79" providerId="LiveId" clId="{5EF70CC5-1CB5-44EF-AEFE-955B78A82E2B}" dt="2024-03-05T07:46:06.630" v="1586" actId="1076"/>
          <ac:spMkLst>
            <pc:docMk/>
            <pc:sldMk cId="2352247266" sldId="309"/>
            <ac:spMk id="13" creationId="{24E40CC5-42D7-BAA1-B890-1FCDA857DA7C}"/>
          </ac:spMkLst>
        </pc:spChg>
        <pc:graphicFrameChg chg="del">
          <ac:chgData name="Ron Keidar" userId="bd522e22234dfd79" providerId="LiveId" clId="{5EF70CC5-1CB5-44EF-AEFE-955B78A82E2B}" dt="2024-03-05T07:43:19.584" v="1309" actId="478"/>
          <ac:graphicFrameMkLst>
            <pc:docMk/>
            <pc:sldMk cId="2352247266" sldId="309"/>
            <ac:graphicFrameMk id="4" creationId="{E1F94AC3-E70C-41F9-8834-5ED5BD7A184B}"/>
          </ac:graphicFrameMkLst>
        </pc:graphicFrameChg>
        <pc:graphicFrameChg chg="add mod">
          <ac:chgData name="Ron Keidar" userId="bd522e22234dfd79" providerId="LiveId" clId="{5EF70CC5-1CB5-44EF-AEFE-955B78A82E2B}" dt="2024-03-05T07:43:20.082" v="1310"/>
          <ac:graphicFrameMkLst>
            <pc:docMk/>
            <pc:sldMk cId="2352247266" sldId="309"/>
            <ac:graphicFrameMk id="9" creationId="{396D2A77-FD16-1755-E673-4C890FC4BB5D}"/>
          </ac:graphicFrameMkLst>
        </pc:graphicFrameChg>
        <pc:picChg chg="ord">
          <ac:chgData name="Ron Keidar" userId="bd522e22234dfd79" providerId="LiveId" clId="{5EF70CC5-1CB5-44EF-AEFE-955B78A82E2B}" dt="2024-03-05T07:32:03.467" v="762" actId="167"/>
          <ac:picMkLst>
            <pc:docMk/>
            <pc:sldMk cId="2352247266" sldId="309"/>
            <ac:picMk id="2" creationId="{632E04A8-F98F-55ED-0D39-66F317FCCAA3}"/>
          </ac:picMkLst>
        </pc:picChg>
      </pc:sldChg>
      <pc:sldChg chg="addSp delSp modSp mod modClrScheme chgLayout">
        <pc:chgData name="Ron Keidar" userId="bd522e22234dfd79" providerId="LiveId" clId="{5EF70CC5-1CB5-44EF-AEFE-955B78A82E2B}" dt="2024-03-11T06:53:56.521" v="2270" actId="1036"/>
        <pc:sldMkLst>
          <pc:docMk/>
          <pc:sldMk cId="3932105631" sldId="310"/>
        </pc:sldMkLst>
        <pc:spChg chg="del">
          <ac:chgData name="Ron Keidar" userId="bd522e22234dfd79" providerId="LiveId" clId="{5EF70CC5-1CB5-44EF-AEFE-955B78A82E2B}" dt="2024-03-05T07:46:21.169" v="1587" actId="478"/>
          <ac:spMkLst>
            <pc:docMk/>
            <pc:sldMk cId="3932105631" sldId="310"/>
            <ac:spMk id="3" creationId="{3F4E6031-FEBC-4194-8BA0-2FC6A56A0C1E}"/>
          </ac:spMkLst>
        </pc:spChg>
        <pc:spChg chg="del mod">
          <ac:chgData name="Ron Keidar" userId="bd522e22234dfd79" providerId="LiveId" clId="{5EF70CC5-1CB5-44EF-AEFE-955B78A82E2B}" dt="2024-03-05T07:32:18.402" v="766" actId="478"/>
          <ac:spMkLst>
            <pc:docMk/>
            <pc:sldMk cId="3932105631" sldId="310"/>
            <ac:spMk id="6" creationId="{F5ED7599-980F-DE72-F4EE-AEE0135A0E4C}"/>
          </ac:spMkLst>
        </pc:spChg>
        <pc:spChg chg="add mod">
          <ac:chgData name="Ron Keidar" userId="bd522e22234dfd79" providerId="LiveId" clId="{5EF70CC5-1CB5-44EF-AEFE-955B78A82E2B}" dt="2024-03-05T07:32:19.345" v="767"/>
          <ac:spMkLst>
            <pc:docMk/>
            <pc:sldMk cId="3932105631" sldId="310"/>
            <ac:spMk id="7" creationId="{AA7D28ED-17BC-77D9-2CE5-C7B2964ADFE5}"/>
          </ac:spMkLst>
        </pc:spChg>
        <pc:spChg chg="del">
          <ac:chgData name="Ron Keidar" userId="bd522e22234dfd79" providerId="LiveId" clId="{5EF70CC5-1CB5-44EF-AEFE-955B78A82E2B}" dt="2024-03-05T07:48:57.277" v="1877" actId="478"/>
          <ac:spMkLst>
            <pc:docMk/>
            <pc:sldMk cId="3932105631" sldId="310"/>
            <ac:spMk id="8" creationId="{083389E3-5670-49CD-9363-3DC3D46EC1D4}"/>
          </ac:spMkLst>
        </pc:spChg>
        <pc:spChg chg="mod">
          <ac:chgData name="Ron Keidar" userId="bd522e22234dfd79" providerId="LiveId" clId="{5EF70CC5-1CB5-44EF-AEFE-955B78A82E2B}" dt="2024-03-11T06:53:56.521" v="2270" actId="1036"/>
          <ac:spMkLst>
            <pc:docMk/>
            <pc:sldMk cId="3932105631" sldId="310"/>
            <ac:spMk id="10" creationId="{EB1AADA8-3F5D-1E95-C0F5-9407CE2D0472}"/>
          </ac:spMkLst>
        </pc:spChg>
        <pc:spChg chg="add mod ord">
          <ac:chgData name="Ron Keidar" userId="bd522e22234dfd79" providerId="LiveId" clId="{5EF70CC5-1CB5-44EF-AEFE-955B78A82E2B}" dt="2024-03-05T07:46:40.851" v="1651" actId="1076"/>
          <ac:spMkLst>
            <pc:docMk/>
            <pc:sldMk cId="3932105631" sldId="310"/>
            <ac:spMk id="13" creationId="{F6FD8C74-4815-A18F-2874-7F542B7E30FD}"/>
          </ac:spMkLst>
        </pc:spChg>
        <pc:graphicFrameChg chg="del">
          <ac:chgData name="Ron Keidar" userId="bd522e22234dfd79" providerId="LiveId" clId="{5EF70CC5-1CB5-44EF-AEFE-955B78A82E2B}" dt="2024-03-05T07:43:28.554" v="1311" actId="478"/>
          <ac:graphicFrameMkLst>
            <pc:docMk/>
            <pc:sldMk cId="3932105631" sldId="310"/>
            <ac:graphicFrameMk id="4" creationId="{E1F94AC3-E70C-41F9-8834-5ED5BD7A184B}"/>
          </ac:graphicFrameMkLst>
        </pc:graphicFrameChg>
        <pc:graphicFrameChg chg="modGraphic">
          <ac:chgData name="Ron Keidar" userId="bd522e22234dfd79" providerId="LiveId" clId="{5EF70CC5-1CB5-44EF-AEFE-955B78A82E2B}" dt="2024-03-11T06:53:32.182" v="2251" actId="20577"/>
          <ac:graphicFrameMkLst>
            <pc:docMk/>
            <pc:sldMk cId="3932105631" sldId="310"/>
            <ac:graphicFrameMk id="5" creationId="{3EB91328-3C75-4219-B849-F6944D75CCBE}"/>
          </ac:graphicFrameMkLst>
        </pc:graphicFrameChg>
        <pc:graphicFrameChg chg="add mod">
          <ac:chgData name="Ron Keidar" userId="bd522e22234dfd79" providerId="LiveId" clId="{5EF70CC5-1CB5-44EF-AEFE-955B78A82E2B}" dt="2024-03-05T07:43:28.976" v="1312"/>
          <ac:graphicFrameMkLst>
            <pc:docMk/>
            <pc:sldMk cId="3932105631" sldId="310"/>
            <ac:graphicFrameMk id="9" creationId="{EC2B6716-EFE6-7EE1-26FE-44AEA072636D}"/>
          </ac:graphicFrameMkLst>
        </pc:graphicFrameChg>
      </pc:sldChg>
      <pc:sldChg chg="addSp delSp modSp mod modClrScheme chgLayout">
        <pc:chgData name="Ron Keidar" userId="bd522e22234dfd79" providerId="LiveId" clId="{5EF70CC5-1CB5-44EF-AEFE-955B78A82E2B}" dt="2024-03-05T07:48:53.327" v="1876" actId="478"/>
        <pc:sldMkLst>
          <pc:docMk/>
          <pc:sldMk cId="2619883851" sldId="311"/>
        </pc:sldMkLst>
        <pc:spChg chg="del">
          <ac:chgData name="Ron Keidar" userId="bd522e22234dfd79" providerId="LiveId" clId="{5EF70CC5-1CB5-44EF-AEFE-955B78A82E2B}" dt="2024-03-05T07:46:51.655" v="1652" actId="478"/>
          <ac:spMkLst>
            <pc:docMk/>
            <pc:sldMk cId="2619883851" sldId="311"/>
            <ac:spMk id="3" creationId="{3F4E6031-FEBC-4194-8BA0-2FC6A56A0C1E}"/>
          </ac:spMkLst>
        </pc:spChg>
        <pc:spChg chg="del">
          <ac:chgData name="Ron Keidar" userId="bd522e22234dfd79" providerId="LiveId" clId="{5EF70CC5-1CB5-44EF-AEFE-955B78A82E2B}" dt="2024-03-05T07:32:26.090" v="768" actId="478"/>
          <ac:spMkLst>
            <pc:docMk/>
            <pc:sldMk cId="2619883851" sldId="311"/>
            <ac:spMk id="6" creationId="{94EA426F-9CCD-E32C-5A57-96A7A48C8086}"/>
          </ac:spMkLst>
        </pc:spChg>
        <pc:spChg chg="add mod">
          <ac:chgData name="Ron Keidar" userId="bd522e22234dfd79" providerId="LiveId" clId="{5EF70CC5-1CB5-44EF-AEFE-955B78A82E2B}" dt="2024-03-05T07:32:26.708" v="769"/>
          <ac:spMkLst>
            <pc:docMk/>
            <pc:sldMk cId="2619883851" sldId="311"/>
            <ac:spMk id="7" creationId="{5F7584E8-6FA6-AC06-A408-0F5077F067B1}"/>
          </ac:spMkLst>
        </pc:spChg>
        <pc:spChg chg="del">
          <ac:chgData name="Ron Keidar" userId="bd522e22234dfd79" providerId="LiveId" clId="{5EF70CC5-1CB5-44EF-AEFE-955B78A82E2B}" dt="2024-03-05T07:48:53.327" v="1876" actId="478"/>
          <ac:spMkLst>
            <pc:docMk/>
            <pc:sldMk cId="2619883851" sldId="311"/>
            <ac:spMk id="8" creationId="{083389E3-5670-49CD-9363-3DC3D46EC1D4}"/>
          </ac:spMkLst>
        </pc:spChg>
        <pc:spChg chg="add mod ord">
          <ac:chgData name="Ron Keidar" userId="bd522e22234dfd79" providerId="LiveId" clId="{5EF70CC5-1CB5-44EF-AEFE-955B78A82E2B}" dt="2024-03-05T07:47:09.533" v="1722" actId="1076"/>
          <ac:spMkLst>
            <pc:docMk/>
            <pc:sldMk cId="2619883851" sldId="311"/>
            <ac:spMk id="9" creationId="{04DEE4E4-8F43-A96C-AF7A-F885CFB95F83}"/>
          </ac:spMkLst>
        </pc:spChg>
        <pc:graphicFrameChg chg="modGraphic">
          <ac:chgData name="Ron Keidar" userId="bd522e22234dfd79" providerId="LiveId" clId="{5EF70CC5-1CB5-44EF-AEFE-955B78A82E2B}" dt="2024-03-05T07:40:43.599" v="1277" actId="20577"/>
          <ac:graphicFrameMkLst>
            <pc:docMk/>
            <pc:sldMk cId="2619883851" sldId="311"/>
            <ac:graphicFrameMk id="4" creationId="{E1F94AC3-E70C-41F9-8834-5ED5BD7A184B}"/>
          </ac:graphicFrameMkLst>
        </pc:graphicFrameChg>
      </pc:sldChg>
      <pc:sldChg chg="addSp delSp modSp mod modClrScheme chgLayout">
        <pc:chgData name="Ron Keidar" userId="bd522e22234dfd79" providerId="LiveId" clId="{5EF70CC5-1CB5-44EF-AEFE-955B78A82E2B}" dt="2024-03-05T07:48:50.030" v="1875" actId="478"/>
        <pc:sldMkLst>
          <pc:docMk/>
          <pc:sldMk cId="2655388509" sldId="312"/>
        </pc:sldMkLst>
        <pc:spChg chg="del">
          <ac:chgData name="Ron Keidar" userId="bd522e22234dfd79" providerId="LiveId" clId="{5EF70CC5-1CB5-44EF-AEFE-955B78A82E2B}" dt="2024-03-05T07:47:22.854" v="1723" actId="478"/>
          <ac:spMkLst>
            <pc:docMk/>
            <pc:sldMk cId="2655388509" sldId="312"/>
            <ac:spMk id="3" creationId="{3F4E6031-FEBC-4194-8BA0-2FC6A56A0C1E}"/>
          </ac:spMkLst>
        </pc:spChg>
        <pc:spChg chg="del">
          <ac:chgData name="Ron Keidar" userId="bd522e22234dfd79" providerId="LiveId" clId="{5EF70CC5-1CB5-44EF-AEFE-955B78A82E2B}" dt="2024-03-05T07:32:34.417" v="770" actId="478"/>
          <ac:spMkLst>
            <pc:docMk/>
            <pc:sldMk cId="2655388509" sldId="312"/>
            <ac:spMk id="6" creationId="{F39853D5-93AF-3C65-4B63-E490B76DDE7C}"/>
          </ac:spMkLst>
        </pc:spChg>
        <pc:spChg chg="add mod">
          <ac:chgData name="Ron Keidar" userId="bd522e22234dfd79" providerId="LiveId" clId="{5EF70CC5-1CB5-44EF-AEFE-955B78A82E2B}" dt="2024-03-05T07:32:34.961" v="771"/>
          <ac:spMkLst>
            <pc:docMk/>
            <pc:sldMk cId="2655388509" sldId="312"/>
            <ac:spMk id="7" creationId="{EE64856F-B5E5-EACD-CE07-02B9A56CACAF}"/>
          </ac:spMkLst>
        </pc:spChg>
        <pc:spChg chg="del">
          <ac:chgData name="Ron Keidar" userId="bd522e22234dfd79" providerId="LiveId" clId="{5EF70CC5-1CB5-44EF-AEFE-955B78A82E2B}" dt="2024-03-05T07:48:50.030" v="1875" actId="478"/>
          <ac:spMkLst>
            <pc:docMk/>
            <pc:sldMk cId="2655388509" sldId="312"/>
            <ac:spMk id="8" creationId="{083389E3-5670-49CD-9363-3DC3D46EC1D4}"/>
          </ac:spMkLst>
        </pc:spChg>
        <pc:spChg chg="add mod ord">
          <ac:chgData name="Ron Keidar" userId="bd522e22234dfd79" providerId="LiveId" clId="{5EF70CC5-1CB5-44EF-AEFE-955B78A82E2B}" dt="2024-03-05T07:47:39.341" v="1787" actId="1076"/>
          <ac:spMkLst>
            <pc:docMk/>
            <pc:sldMk cId="2655388509" sldId="312"/>
            <ac:spMk id="13" creationId="{7FE020F8-5822-1790-AE28-D0194C1F6462}"/>
          </ac:spMkLst>
        </pc:spChg>
        <pc:graphicFrameChg chg="del">
          <ac:chgData name="Ron Keidar" userId="bd522e22234dfd79" providerId="LiveId" clId="{5EF70CC5-1CB5-44EF-AEFE-955B78A82E2B}" dt="2024-03-05T07:43:40.366" v="1313" actId="478"/>
          <ac:graphicFrameMkLst>
            <pc:docMk/>
            <pc:sldMk cId="2655388509" sldId="312"/>
            <ac:graphicFrameMk id="4" creationId="{E1F94AC3-E70C-41F9-8834-5ED5BD7A184B}"/>
          </ac:graphicFrameMkLst>
        </pc:graphicFrameChg>
        <pc:graphicFrameChg chg="add mod">
          <ac:chgData name="Ron Keidar" userId="bd522e22234dfd79" providerId="LiveId" clId="{5EF70CC5-1CB5-44EF-AEFE-955B78A82E2B}" dt="2024-03-05T07:43:40.764" v="1314"/>
          <ac:graphicFrameMkLst>
            <pc:docMk/>
            <pc:sldMk cId="2655388509" sldId="312"/>
            <ac:graphicFrameMk id="9" creationId="{CDFC8E44-BDD3-F532-7F36-E84938107F8D}"/>
          </ac:graphicFrameMkLst>
        </pc:graphicFrameChg>
      </pc:sldChg>
      <pc:sldChg chg="addSp delSp modSp mod modClrScheme chgLayout">
        <pc:chgData name="Ron Keidar" userId="bd522e22234dfd79" providerId="LiveId" clId="{5EF70CC5-1CB5-44EF-AEFE-955B78A82E2B}" dt="2024-03-11T06:55:13.457" v="2317" actId="20577"/>
        <pc:sldMkLst>
          <pc:docMk/>
          <pc:sldMk cId="834680481" sldId="313"/>
        </pc:sldMkLst>
        <pc:spChg chg="del">
          <ac:chgData name="Ron Keidar" userId="bd522e22234dfd79" providerId="LiveId" clId="{5EF70CC5-1CB5-44EF-AEFE-955B78A82E2B}" dt="2024-03-05T07:47:49.693" v="1788" actId="478"/>
          <ac:spMkLst>
            <pc:docMk/>
            <pc:sldMk cId="834680481" sldId="313"/>
            <ac:spMk id="3" creationId="{3F4E6031-FEBC-4194-8BA0-2FC6A56A0C1E}"/>
          </ac:spMkLst>
        </pc:spChg>
        <pc:spChg chg="del">
          <ac:chgData name="Ron Keidar" userId="bd522e22234dfd79" providerId="LiveId" clId="{5EF70CC5-1CB5-44EF-AEFE-955B78A82E2B}" dt="2024-03-05T07:48:34.216" v="1873" actId="478"/>
          <ac:spMkLst>
            <pc:docMk/>
            <pc:sldMk cId="834680481" sldId="313"/>
            <ac:spMk id="7" creationId="{047E18E5-0F89-4B5B-8098-17EBEA0BA3D4}"/>
          </ac:spMkLst>
        </pc:spChg>
        <pc:spChg chg="del">
          <ac:chgData name="Ron Keidar" userId="bd522e22234dfd79" providerId="LiveId" clId="{5EF70CC5-1CB5-44EF-AEFE-955B78A82E2B}" dt="2024-03-05T07:32:40.706" v="772" actId="478"/>
          <ac:spMkLst>
            <pc:docMk/>
            <pc:sldMk cId="834680481" sldId="313"/>
            <ac:spMk id="9" creationId="{A4102396-082F-07F2-0BC5-98DC0B4A0B14}"/>
          </ac:spMkLst>
        </pc:spChg>
        <pc:spChg chg="add mod">
          <ac:chgData name="Ron Keidar" userId="bd522e22234dfd79" providerId="LiveId" clId="{5EF70CC5-1CB5-44EF-AEFE-955B78A82E2B}" dt="2024-03-05T07:32:41.267" v="773"/>
          <ac:spMkLst>
            <pc:docMk/>
            <pc:sldMk cId="834680481" sldId="313"/>
            <ac:spMk id="12" creationId="{DE6F0EF7-A144-22EC-62BA-F17746FB9707}"/>
          </ac:spMkLst>
        </pc:spChg>
        <pc:spChg chg="add mod ord">
          <ac:chgData name="Ron Keidar" userId="bd522e22234dfd79" providerId="LiveId" clId="{5EF70CC5-1CB5-44EF-AEFE-955B78A82E2B}" dt="2024-03-05T07:48:17.957" v="1872" actId="1076"/>
          <ac:spMkLst>
            <pc:docMk/>
            <pc:sldMk cId="834680481" sldId="313"/>
            <ac:spMk id="14" creationId="{72EDB4B7-C1DD-4EAC-DE16-275CB479C473}"/>
          </ac:spMkLst>
        </pc:spChg>
        <pc:graphicFrameChg chg="del">
          <ac:chgData name="Ron Keidar" userId="bd522e22234dfd79" providerId="LiveId" clId="{5EF70CC5-1CB5-44EF-AEFE-955B78A82E2B}" dt="2024-03-05T07:43:46.791" v="1315" actId="478"/>
          <ac:graphicFrameMkLst>
            <pc:docMk/>
            <pc:sldMk cId="834680481" sldId="313"/>
            <ac:graphicFrameMk id="4" creationId="{E1F94AC3-E70C-41F9-8834-5ED5BD7A184B}"/>
          </ac:graphicFrameMkLst>
        </pc:graphicFrameChg>
        <pc:graphicFrameChg chg="modGraphic">
          <ac:chgData name="Ron Keidar" userId="bd522e22234dfd79" providerId="LiveId" clId="{5EF70CC5-1CB5-44EF-AEFE-955B78A82E2B}" dt="2024-03-11T06:55:13.457" v="2317" actId="20577"/>
          <ac:graphicFrameMkLst>
            <pc:docMk/>
            <pc:sldMk cId="834680481" sldId="313"/>
            <ac:graphicFrameMk id="5" creationId="{3EB91328-3C75-4219-B849-F6944D75CCBE}"/>
          </ac:graphicFrameMkLst>
        </pc:graphicFrameChg>
        <pc:graphicFrameChg chg="add mod">
          <ac:chgData name="Ron Keidar" userId="bd522e22234dfd79" providerId="LiveId" clId="{5EF70CC5-1CB5-44EF-AEFE-955B78A82E2B}" dt="2024-03-05T07:43:47.156" v="1316"/>
          <ac:graphicFrameMkLst>
            <pc:docMk/>
            <pc:sldMk cId="834680481" sldId="313"/>
            <ac:graphicFrameMk id="13" creationId="{F581ED9B-872D-649A-AD9A-85C4BF32FC83}"/>
          </ac:graphicFrameMkLst>
        </pc:graphicFrameChg>
      </pc:sldChg>
      <pc:sldChg chg="addSp delSp modSp mod modClrScheme chgLayout">
        <pc:chgData name="Ron Keidar" userId="bd522e22234dfd79" providerId="LiveId" clId="{5EF70CC5-1CB5-44EF-AEFE-955B78A82E2B}" dt="2024-03-11T06:57:08.036" v="2383" actId="20577"/>
        <pc:sldMkLst>
          <pc:docMk/>
          <pc:sldMk cId="1641817861" sldId="314"/>
        </pc:sldMkLst>
        <pc:spChg chg="del">
          <ac:chgData name="Ron Keidar" userId="bd522e22234dfd79" providerId="LiveId" clId="{5EF70CC5-1CB5-44EF-AEFE-955B78A82E2B}" dt="2024-03-05T07:50:36.444" v="1890" actId="478"/>
          <ac:spMkLst>
            <pc:docMk/>
            <pc:sldMk cId="1641817861" sldId="314"/>
            <ac:spMk id="3" creationId="{3F4E6031-FEBC-4194-8BA0-2FC6A56A0C1E}"/>
          </ac:spMkLst>
        </pc:spChg>
        <pc:spChg chg="del">
          <ac:chgData name="Ron Keidar" userId="bd522e22234dfd79" providerId="LiveId" clId="{5EF70CC5-1CB5-44EF-AEFE-955B78A82E2B}" dt="2024-03-05T07:48:40.227" v="1874" actId="478"/>
          <ac:spMkLst>
            <pc:docMk/>
            <pc:sldMk cId="1641817861" sldId="314"/>
            <ac:spMk id="7" creationId="{047E18E5-0F89-4B5B-8098-17EBEA0BA3D4}"/>
          </ac:spMkLst>
        </pc:spChg>
        <pc:spChg chg="del">
          <ac:chgData name="Ron Keidar" userId="bd522e22234dfd79" providerId="LiveId" clId="{5EF70CC5-1CB5-44EF-AEFE-955B78A82E2B}" dt="2024-03-05T07:32:46.832" v="774" actId="478"/>
          <ac:spMkLst>
            <pc:docMk/>
            <pc:sldMk cId="1641817861" sldId="314"/>
            <ac:spMk id="9" creationId="{B927E165-9A7D-C53A-0C50-339693F9848E}"/>
          </ac:spMkLst>
        </pc:spChg>
        <pc:spChg chg="add mod">
          <ac:chgData name="Ron Keidar" userId="bd522e22234dfd79" providerId="LiveId" clId="{5EF70CC5-1CB5-44EF-AEFE-955B78A82E2B}" dt="2024-03-05T07:32:47.421" v="775"/>
          <ac:spMkLst>
            <pc:docMk/>
            <pc:sldMk cId="1641817861" sldId="314"/>
            <ac:spMk id="10" creationId="{5A0E0862-B017-8BFB-A2F7-7027E035761F}"/>
          </ac:spMkLst>
        </pc:spChg>
        <pc:spChg chg="add mod ord">
          <ac:chgData name="Ron Keidar" userId="bd522e22234dfd79" providerId="LiveId" clId="{5EF70CC5-1CB5-44EF-AEFE-955B78A82E2B}" dt="2024-03-05T07:50:56.151" v="1954" actId="1076"/>
          <ac:spMkLst>
            <pc:docMk/>
            <pc:sldMk cId="1641817861" sldId="314"/>
            <ac:spMk id="14" creationId="{9B886F29-E580-D654-FD93-393B5ED966AE}"/>
          </ac:spMkLst>
        </pc:spChg>
        <pc:graphicFrameChg chg="modGraphic">
          <ac:chgData name="Ron Keidar" userId="bd522e22234dfd79" providerId="LiveId" clId="{5EF70CC5-1CB5-44EF-AEFE-955B78A82E2B}" dt="2024-03-11T06:57:08.036" v="2383" actId="20577"/>
          <ac:graphicFrameMkLst>
            <pc:docMk/>
            <pc:sldMk cId="1641817861" sldId="314"/>
            <ac:graphicFrameMk id="5" creationId="{3EB91328-3C75-4219-B849-F6944D75CCBE}"/>
          </ac:graphicFrameMkLst>
        </pc:graphicFrameChg>
        <pc:graphicFrameChg chg="del">
          <ac:chgData name="Ron Keidar" userId="bd522e22234dfd79" providerId="LiveId" clId="{5EF70CC5-1CB5-44EF-AEFE-955B78A82E2B}" dt="2024-03-05T07:43:54.022" v="1317" actId="478"/>
          <ac:graphicFrameMkLst>
            <pc:docMk/>
            <pc:sldMk cId="1641817861" sldId="314"/>
            <ac:graphicFrameMk id="11" creationId="{E9AA6B64-C47A-458E-9F44-79CA1AC991AE}"/>
          </ac:graphicFrameMkLst>
        </pc:graphicFrameChg>
        <pc:graphicFrameChg chg="add mod">
          <ac:chgData name="Ron Keidar" userId="bd522e22234dfd79" providerId="LiveId" clId="{5EF70CC5-1CB5-44EF-AEFE-955B78A82E2B}" dt="2024-03-05T07:43:54.364" v="1318"/>
          <ac:graphicFrameMkLst>
            <pc:docMk/>
            <pc:sldMk cId="1641817861" sldId="314"/>
            <ac:graphicFrameMk id="13" creationId="{38DD8DB5-6921-23EC-1D01-E8AC5F776787}"/>
          </ac:graphicFrameMkLst>
        </pc:graphicFrameChg>
      </pc:sldChg>
      <pc:sldChg chg="modSp mod">
        <pc:chgData name="Ron Keidar" userId="bd522e22234dfd79" providerId="LiveId" clId="{5EF70CC5-1CB5-44EF-AEFE-955B78A82E2B}" dt="2024-03-05T06:34:53.057" v="0" actId="2711"/>
        <pc:sldMkLst>
          <pc:docMk/>
          <pc:sldMk cId="1956831080" sldId="318"/>
        </pc:sldMkLst>
        <pc:spChg chg="mod">
          <ac:chgData name="Ron Keidar" userId="bd522e22234dfd79" providerId="LiveId" clId="{5EF70CC5-1CB5-44EF-AEFE-955B78A82E2B}" dt="2024-03-05T06:34:53.057" v="0" actId="2711"/>
          <ac:spMkLst>
            <pc:docMk/>
            <pc:sldMk cId="1956831080" sldId="318"/>
            <ac:spMk id="3" creationId="{C2693B6C-B9F8-E809-C03B-A613C2ACC4A3}"/>
          </ac:spMkLst>
        </pc:spChg>
      </pc:sldChg>
      <pc:sldMasterChg chg="addSp delSp modSp mod modSldLayout">
        <pc:chgData name="Ron Keidar" userId="bd522e22234dfd79" providerId="LiveId" clId="{5EF70CC5-1CB5-44EF-AEFE-955B78A82E2B}" dt="2024-03-05T07:15:45.259" v="549"/>
        <pc:sldMasterMkLst>
          <pc:docMk/>
          <pc:sldMasterMk cId="3723904720" sldId="2147483648"/>
        </pc:sldMasterMkLst>
        <pc:spChg chg="del mod">
          <ac:chgData name="Ron Keidar" userId="bd522e22234dfd79" providerId="LiveId" clId="{5EF70CC5-1CB5-44EF-AEFE-955B78A82E2B}" dt="2024-03-05T07:13:53.185" v="536" actId="478"/>
          <ac:spMkLst>
            <pc:docMk/>
            <pc:sldMasterMk cId="3723904720" sldId="2147483648"/>
            <ac:spMk id="3" creationId="{36D3EC1E-5556-8C56-A568-769148838FC5}"/>
          </ac:spMkLst>
        </pc:spChg>
        <pc:spChg chg="del ord">
          <ac:chgData name="Ron Keidar" userId="bd522e22234dfd79" providerId="LiveId" clId="{5EF70CC5-1CB5-44EF-AEFE-955B78A82E2B}" dt="2024-03-05T07:14:03.813" v="539" actId="478"/>
          <ac:spMkLst>
            <pc:docMk/>
            <pc:sldMasterMk cId="3723904720" sldId="2147483648"/>
            <ac:spMk id="6" creationId="{5FE0EBE9-EA38-C7FA-0613-EE71D709B84C}"/>
          </ac:spMkLst>
        </pc:spChg>
        <pc:spChg chg="add del mod">
          <ac:chgData name="Ron Keidar" userId="bd522e22234dfd79" providerId="LiveId" clId="{5EF70CC5-1CB5-44EF-AEFE-955B78A82E2B}" dt="2024-03-05T07:13:47.180" v="534" actId="478"/>
          <ac:spMkLst>
            <pc:docMk/>
            <pc:sldMasterMk cId="3723904720" sldId="2147483648"/>
            <ac:spMk id="7" creationId="{76B3C61C-9D43-1D1A-F213-E580F1EAB663}"/>
          </ac:spMkLst>
        </pc:spChg>
        <pc:spChg chg="add del mod">
          <ac:chgData name="Ron Keidar" userId="bd522e22234dfd79" providerId="LiveId" clId="{5EF70CC5-1CB5-44EF-AEFE-955B78A82E2B}" dt="2024-03-05T07:13:45.756" v="533" actId="478"/>
          <ac:spMkLst>
            <pc:docMk/>
            <pc:sldMasterMk cId="3723904720" sldId="2147483648"/>
            <ac:spMk id="8" creationId="{977ACBDD-0D6C-ABFC-747D-122CF977196E}"/>
          </ac:spMkLst>
        </pc:spChg>
        <pc:spChg chg="add del mod">
          <ac:chgData name="Ron Keidar" userId="bd522e22234dfd79" providerId="LiveId" clId="{5EF70CC5-1CB5-44EF-AEFE-955B78A82E2B}" dt="2024-03-05T07:14:09.339" v="541" actId="478"/>
          <ac:spMkLst>
            <pc:docMk/>
            <pc:sldMasterMk cId="3723904720" sldId="2147483648"/>
            <ac:spMk id="9" creationId="{F04C6A10-3D4C-624E-2EBB-D1C07A0B45DC}"/>
          </ac:spMkLst>
        </pc:spChg>
        <pc:spChg chg="add mod">
          <ac:chgData name="Ron Keidar" userId="bd522e22234dfd79" providerId="LiveId" clId="{5EF70CC5-1CB5-44EF-AEFE-955B78A82E2B}" dt="2024-03-05T07:14:04.582" v="540"/>
          <ac:spMkLst>
            <pc:docMk/>
            <pc:sldMasterMk cId="3723904720" sldId="2147483648"/>
            <ac:spMk id="10" creationId="{F1985B15-9648-16BA-8FE7-BAFF380D2732}"/>
          </ac:spMkLst>
        </pc:spChg>
        <pc:sldLayoutChg chg="delSp mod">
          <pc:chgData name="Ron Keidar" userId="bd522e22234dfd79" providerId="LiveId" clId="{5EF70CC5-1CB5-44EF-AEFE-955B78A82E2B}" dt="2024-03-05T07:14:48.846" v="545" actId="478"/>
          <pc:sldLayoutMkLst>
            <pc:docMk/>
            <pc:sldMasterMk cId="3723904720" sldId="2147483648"/>
            <pc:sldLayoutMk cId="63705894" sldId="2147483649"/>
          </pc:sldLayoutMkLst>
          <pc:spChg chg="del">
            <ac:chgData name="Ron Keidar" userId="bd522e22234dfd79" providerId="LiveId" clId="{5EF70CC5-1CB5-44EF-AEFE-955B78A82E2B}" dt="2024-03-05T07:14:48.846" v="545" actId="478"/>
            <ac:spMkLst>
              <pc:docMk/>
              <pc:sldMasterMk cId="3723904720" sldId="2147483648"/>
              <pc:sldLayoutMk cId="63705894" sldId="2147483649"/>
              <ac:spMk id="5" creationId="{1FD9B6B0-2312-E806-630A-CD4838DD6F76}"/>
            </ac:spMkLst>
          </pc:spChg>
          <pc:spChg chg="del">
            <ac:chgData name="Ron Keidar" userId="bd522e22234dfd79" providerId="LiveId" clId="{5EF70CC5-1CB5-44EF-AEFE-955B78A82E2B}" dt="2024-03-05T07:14:45.660" v="544" actId="478"/>
            <ac:spMkLst>
              <pc:docMk/>
              <pc:sldMasterMk cId="3723904720" sldId="2147483648"/>
              <pc:sldLayoutMk cId="63705894" sldId="2147483649"/>
              <ac:spMk id="6" creationId="{F326F07A-D97E-6F72-B940-9184714BA0C5}"/>
            </ac:spMkLst>
          </pc:spChg>
        </pc:sldLayoutChg>
        <pc:sldLayoutChg chg="addSp delSp modSp mod">
          <pc:chgData name="Ron Keidar" userId="bd522e22234dfd79" providerId="LiveId" clId="{5EF70CC5-1CB5-44EF-AEFE-955B78A82E2B}" dt="2024-03-05T07:15:45.259" v="549"/>
          <pc:sldLayoutMkLst>
            <pc:docMk/>
            <pc:sldMasterMk cId="3723904720" sldId="2147483648"/>
            <pc:sldLayoutMk cId="576212788" sldId="2147483650"/>
          </pc:sldLayoutMkLst>
          <pc:spChg chg="add mod">
            <ac:chgData name="Ron Keidar" userId="bd522e22234dfd79" providerId="LiveId" clId="{5EF70CC5-1CB5-44EF-AEFE-955B78A82E2B}" dt="2024-03-05T07:15:45.259" v="549"/>
            <ac:spMkLst>
              <pc:docMk/>
              <pc:sldMasterMk cId="3723904720" sldId="2147483648"/>
              <pc:sldLayoutMk cId="576212788" sldId="2147483650"/>
              <ac:spMk id="3" creationId="{EE594F1C-C906-4944-123A-025F50367235}"/>
            </ac:spMkLst>
          </pc:spChg>
          <pc:spChg chg="del">
            <ac:chgData name="Ron Keidar" userId="bd522e22234dfd79" providerId="LiveId" clId="{5EF70CC5-1CB5-44EF-AEFE-955B78A82E2B}" dt="2024-03-05T07:14:57.081" v="547" actId="478"/>
            <ac:spMkLst>
              <pc:docMk/>
              <pc:sldMasterMk cId="3723904720" sldId="2147483648"/>
              <pc:sldLayoutMk cId="576212788" sldId="2147483650"/>
              <ac:spMk id="5" creationId="{1FD9B6B0-2312-E806-630A-CD4838DD6F76}"/>
            </ac:spMkLst>
          </pc:spChg>
          <pc:spChg chg="del">
            <ac:chgData name="Ron Keidar" userId="bd522e22234dfd79" providerId="LiveId" clId="{5EF70CC5-1CB5-44EF-AEFE-955B78A82E2B}" dt="2024-03-05T07:14:55.063" v="546" actId="478"/>
            <ac:spMkLst>
              <pc:docMk/>
              <pc:sldMasterMk cId="3723904720" sldId="2147483648"/>
              <pc:sldLayoutMk cId="576212788" sldId="2147483650"/>
              <ac:spMk id="6" creationId="{7C02BE0D-A6B4-4ACD-DA95-77ED274100DA}"/>
            </ac:spMkLst>
          </pc:spChg>
        </pc:sldLayoutChg>
      </pc:sldMasterChg>
    </pc:docChg>
  </pc:docChgLst>
  <pc:docChgLst>
    <pc:chgData name="Gil Keidar" userId="39bab330baa1541e" providerId="LiveId" clId="{218F903D-EF7E-4D45-AA9F-1BF53CCDF941}"/>
    <pc:docChg chg="undo custSel modSld">
      <pc:chgData name="Gil Keidar" userId="39bab330baa1541e" providerId="LiveId" clId="{218F903D-EF7E-4D45-AA9F-1BF53CCDF941}" dt="2024-03-11T05:21:14.438" v="1608" actId="20577"/>
      <pc:docMkLst>
        <pc:docMk/>
      </pc:docMkLst>
      <pc:sldChg chg="addCm modCm">
        <pc:chgData name="Gil Keidar" userId="39bab330baa1541e" providerId="LiveId" clId="{218F903D-EF7E-4D45-AA9F-1BF53CCDF941}" dt="2024-03-10T06:57:29.242" v="1" actId="2056"/>
        <pc:sldMkLst>
          <pc:docMk/>
          <pc:sldMk cId="2109759365" sldId="258"/>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7:29.242" v="1" actId="2056"/>
              <pc2:cmMkLst xmlns:pc2="http://schemas.microsoft.com/office/powerpoint/2019/9/main/command">
                <pc:docMk/>
                <pc:sldMk cId="2109759365" sldId="258"/>
                <pc2:cmMk id="{64B5C9CD-4239-4DE6-AF4C-67ABEF2B2555}"/>
              </pc2:cmMkLst>
            </pc226:cmChg>
          </p:ext>
        </pc:extLst>
      </pc:sldChg>
      <pc:sldChg chg="modSp mod">
        <pc:chgData name="Gil Keidar" userId="39bab330baa1541e" providerId="LiveId" clId="{218F903D-EF7E-4D45-AA9F-1BF53CCDF941}" dt="2024-03-10T07:14:46.314" v="681" actId="122"/>
        <pc:sldMkLst>
          <pc:docMk/>
          <pc:sldMk cId="2382693550" sldId="261"/>
        </pc:sldMkLst>
        <pc:graphicFrameChg chg="modGraphic">
          <ac:chgData name="Gil Keidar" userId="39bab330baa1541e" providerId="LiveId" clId="{218F903D-EF7E-4D45-AA9F-1BF53CCDF941}" dt="2024-03-10T07:14:32.573" v="679" actId="122"/>
          <ac:graphicFrameMkLst>
            <pc:docMk/>
            <pc:sldMk cId="2382693550" sldId="261"/>
            <ac:graphicFrameMk id="4" creationId="{FE0D1F1E-1E2A-4C6B-A616-6F3A7DB68C5F}"/>
          </ac:graphicFrameMkLst>
        </pc:graphicFrameChg>
        <pc:graphicFrameChg chg="modGraphic">
          <ac:chgData name="Gil Keidar" userId="39bab330baa1541e" providerId="LiveId" clId="{218F903D-EF7E-4D45-AA9F-1BF53CCDF941}" dt="2024-03-10T07:14:46.314" v="681" actId="122"/>
          <ac:graphicFrameMkLst>
            <pc:docMk/>
            <pc:sldMk cId="2382693550" sldId="261"/>
            <ac:graphicFrameMk id="6" creationId="{4CE369E1-5CC7-4F78-A3D4-AC1406317C1B}"/>
          </ac:graphicFrameMkLst>
        </pc:graphicFrameChg>
        <pc:graphicFrameChg chg="modGraphic">
          <ac:chgData name="Gil Keidar" userId="39bab330baa1541e" providerId="LiveId" clId="{218F903D-EF7E-4D45-AA9F-1BF53CCDF941}" dt="2024-03-10T07:14:42.736" v="680" actId="122"/>
          <ac:graphicFrameMkLst>
            <pc:docMk/>
            <pc:sldMk cId="2382693550" sldId="261"/>
            <ac:graphicFrameMk id="8" creationId="{1FC15CAA-5908-4F9F-9EF5-6DA62DED6491}"/>
          </ac:graphicFrameMkLst>
        </pc:graphicFrameChg>
      </pc:sldChg>
      <pc:sldChg chg="modSp mod addCm modCm">
        <pc:chgData name="Gil Keidar" userId="39bab330baa1541e" providerId="LiveId" clId="{218F903D-EF7E-4D45-AA9F-1BF53CCDF941}" dt="2024-03-10T07:17:48.796" v="686" actId="2056"/>
        <pc:sldMkLst>
          <pc:docMk/>
          <pc:sldMk cId="3771103282" sldId="263"/>
        </pc:sldMkLst>
        <pc:spChg chg="mod">
          <ac:chgData name="Gil Keidar" userId="39bab330baa1541e" providerId="LiveId" clId="{218F903D-EF7E-4D45-AA9F-1BF53CCDF941}" dt="2024-03-10T07:15:30.116" v="682" actId="20577"/>
          <ac:spMkLst>
            <pc:docMk/>
            <pc:sldMk cId="3771103282" sldId="263"/>
            <ac:spMk id="9" creationId="{9C6458AE-9906-FD29-9849-60445EF4114B}"/>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17:48.796" v="686" actId="2056"/>
              <pc2:cmMkLst xmlns:pc2="http://schemas.microsoft.com/office/powerpoint/2019/9/main/command">
                <pc:docMk/>
                <pc:sldMk cId="3771103282" sldId="263"/>
                <pc2:cmMk id="{F1E528B4-AF6E-4402-A8DF-C1C9DF0EB73E}"/>
              </pc2:cmMkLst>
            </pc226:cmChg>
          </p:ext>
        </pc:extLst>
      </pc:sldChg>
      <pc:sldChg chg="addSp delSp modSp mod">
        <pc:chgData name="Gil Keidar" userId="39bab330baa1541e" providerId="LiveId" clId="{218F903D-EF7E-4D45-AA9F-1BF53CCDF941}" dt="2024-03-10T07:23:38.229" v="1109" actId="1076"/>
        <pc:sldMkLst>
          <pc:docMk/>
          <pc:sldMk cId="2771695062" sldId="264"/>
        </pc:sldMkLst>
        <pc:spChg chg="add del">
          <ac:chgData name="Gil Keidar" userId="39bab330baa1541e" providerId="LiveId" clId="{218F903D-EF7E-4D45-AA9F-1BF53CCDF941}" dt="2024-03-10T07:21:49.007" v="693" actId="478"/>
          <ac:spMkLst>
            <pc:docMk/>
            <pc:sldMk cId="2771695062" sldId="264"/>
            <ac:spMk id="3" creationId="{5C1E8ED8-EF61-16C5-795D-9669BD1D2007}"/>
          </ac:spMkLst>
        </pc:spChg>
        <pc:spChg chg="add mod">
          <ac:chgData name="Gil Keidar" userId="39bab330baa1541e" providerId="LiveId" clId="{218F903D-EF7E-4D45-AA9F-1BF53CCDF941}" dt="2024-03-10T07:23:38.229" v="1109" actId="1076"/>
          <ac:spMkLst>
            <pc:docMk/>
            <pc:sldMk cId="2771695062" sldId="264"/>
            <ac:spMk id="4" creationId="{1B58BBFE-7673-F8E9-CD44-E620BF232E77}"/>
          </ac:spMkLst>
        </pc:spChg>
        <pc:spChg chg="mod">
          <ac:chgData name="Gil Keidar" userId="39bab330baa1541e" providerId="LiveId" clId="{218F903D-EF7E-4D45-AA9F-1BF53CCDF941}" dt="2024-03-10T07:15:34.853" v="683" actId="20577"/>
          <ac:spMkLst>
            <pc:docMk/>
            <pc:sldMk cId="2771695062" sldId="264"/>
            <ac:spMk id="11" creationId="{E9688787-3757-26CB-8723-B98529A3F51E}"/>
          </ac:spMkLst>
        </pc:spChg>
        <pc:graphicFrameChg chg="mod modGraphic">
          <ac:chgData name="Gil Keidar" userId="39bab330baa1541e" providerId="LiveId" clId="{218F903D-EF7E-4D45-AA9F-1BF53CCDF941}" dt="2024-03-10T07:21:32.146" v="691"/>
          <ac:graphicFrameMkLst>
            <pc:docMk/>
            <pc:sldMk cId="2771695062" sldId="264"/>
            <ac:graphicFrameMk id="5" creationId="{3EB91328-3C75-4219-B849-F6944D75CCBE}"/>
          </ac:graphicFrameMkLst>
        </pc:graphicFrameChg>
      </pc:sldChg>
      <pc:sldChg chg="delSp modSp mod">
        <pc:chgData name="Gil Keidar" userId="39bab330baa1541e" providerId="LiveId" clId="{218F903D-EF7E-4D45-AA9F-1BF53CCDF941}" dt="2024-03-10T07:19:29.299" v="687" actId="478"/>
        <pc:sldMkLst>
          <pc:docMk/>
          <pc:sldMk cId="3793141647" sldId="265"/>
        </pc:sldMkLst>
        <pc:spChg chg="del">
          <ac:chgData name="Gil Keidar" userId="39bab330baa1541e" providerId="LiveId" clId="{218F903D-EF7E-4D45-AA9F-1BF53CCDF941}" dt="2024-03-10T07:19:29.299" v="687" actId="478"/>
          <ac:spMkLst>
            <pc:docMk/>
            <pc:sldMk cId="3793141647" sldId="265"/>
            <ac:spMk id="2" creationId="{0B003A91-19D5-4AF4-AA81-BBDCE3EA7BE3}"/>
          </ac:spMkLst>
        </pc:spChg>
        <pc:spChg chg="mod">
          <ac:chgData name="Gil Keidar" userId="39bab330baa1541e" providerId="LiveId" clId="{218F903D-EF7E-4D45-AA9F-1BF53CCDF941}" dt="2024-03-10T07:15:49.033" v="684" actId="20577"/>
          <ac:spMkLst>
            <pc:docMk/>
            <pc:sldMk cId="3793141647" sldId="265"/>
            <ac:spMk id="15" creationId="{2DB929C3-F448-C925-B6CD-21ECBEE34860}"/>
          </ac:spMkLst>
        </pc:spChg>
      </pc:sldChg>
      <pc:sldChg chg="modSp mod">
        <pc:chgData name="Gil Keidar" userId="39bab330baa1541e" providerId="LiveId" clId="{218F903D-EF7E-4D45-AA9F-1BF53CCDF941}" dt="2024-03-10T07:27:32.249" v="1151" actId="20577"/>
        <pc:sldMkLst>
          <pc:docMk/>
          <pc:sldMk cId="3723038699" sldId="266"/>
        </pc:sldMkLst>
        <pc:spChg chg="mod">
          <ac:chgData name="Gil Keidar" userId="39bab330baa1541e" providerId="LiveId" clId="{218F903D-EF7E-4D45-AA9F-1BF53CCDF941}" dt="2024-03-10T07:26:00.518" v="1146" actId="20577"/>
          <ac:spMkLst>
            <pc:docMk/>
            <pc:sldMk cId="3723038699" sldId="266"/>
            <ac:spMk id="13" creationId="{BB7DDD94-94F8-32EA-347A-88A3F8A72432}"/>
          </ac:spMkLst>
        </pc:spChg>
        <pc:graphicFrameChg chg="modGraphic">
          <ac:chgData name="Gil Keidar" userId="39bab330baa1541e" providerId="LiveId" clId="{218F903D-EF7E-4D45-AA9F-1BF53CCDF941}" dt="2024-03-10T07:25:53.057" v="1145" actId="20577"/>
          <ac:graphicFrameMkLst>
            <pc:docMk/>
            <pc:sldMk cId="3723038699" sldId="266"/>
            <ac:graphicFrameMk id="5" creationId="{3EB91328-3C75-4219-B849-F6944D75CCBE}"/>
          </ac:graphicFrameMkLst>
        </pc:graphicFrameChg>
        <pc:graphicFrameChg chg="modGraphic">
          <ac:chgData name="Gil Keidar" userId="39bab330baa1541e" providerId="LiveId" clId="{218F903D-EF7E-4D45-AA9F-1BF53CCDF941}" dt="2024-03-10T07:27:32.249" v="1151" actId="20577"/>
          <ac:graphicFrameMkLst>
            <pc:docMk/>
            <pc:sldMk cId="3723038699" sldId="266"/>
            <ac:graphicFrameMk id="10" creationId="{33C88461-5F9C-4D9D-9DAE-914D4CE0634F}"/>
          </ac:graphicFrameMkLst>
        </pc:graphicFrameChg>
      </pc:sldChg>
      <pc:sldChg chg="modSp mod">
        <pc:chgData name="Gil Keidar" userId="39bab330baa1541e" providerId="LiveId" clId="{218F903D-EF7E-4D45-AA9F-1BF53CCDF941}" dt="2024-03-10T07:25:14.751" v="1132" actId="20577"/>
        <pc:sldMkLst>
          <pc:docMk/>
          <pc:sldMk cId="813310783" sldId="267"/>
        </pc:sldMkLst>
        <pc:spChg chg="mod">
          <ac:chgData name="Gil Keidar" userId="39bab330baa1541e" providerId="LiveId" clId="{218F903D-EF7E-4D45-AA9F-1BF53CCDF941}" dt="2024-03-10T07:25:05.878" v="1128" actId="20577"/>
          <ac:spMkLst>
            <pc:docMk/>
            <pc:sldMk cId="813310783" sldId="267"/>
            <ac:spMk id="16" creationId="{FF8AD04E-5027-EE89-6850-D890422911A1}"/>
          </ac:spMkLst>
        </pc:spChg>
        <pc:graphicFrameChg chg="modGraphic">
          <ac:chgData name="Gil Keidar" userId="39bab330baa1541e" providerId="LiveId" clId="{218F903D-EF7E-4D45-AA9F-1BF53CCDF941}" dt="2024-03-10T07:25:00.455" v="1127" actId="20577"/>
          <ac:graphicFrameMkLst>
            <pc:docMk/>
            <pc:sldMk cId="813310783" sldId="267"/>
            <ac:graphicFrameMk id="5" creationId="{3EB91328-3C75-4219-B849-F6944D75CCBE}"/>
          </ac:graphicFrameMkLst>
        </pc:graphicFrameChg>
        <pc:graphicFrameChg chg="modGraphic">
          <ac:chgData name="Gil Keidar" userId="39bab330baa1541e" providerId="LiveId" clId="{218F903D-EF7E-4D45-AA9F-1BF53CCDF941}" dt="2024-03-10T07:25:14.751" v="1132" actId="20577"/>
          <ac:graphicFrameMkLst>
            <pc:docMk/>
            <pc:sldMk cId="813310783" sldId="267"/>
            <ac:graphicFrameMk id="10" creationId="{71D6BFD9-4AC8-476E-8033-8B7BF5CFF156}"/>
          </ac:graphicFrameMkLst>
        </pc:graphicFrameChg>
      </pc:sldChg>
      <pc:sldChg chg="addSp modSp mod">
        <pc:chgData name="Gil Keidar" userId="39bab330baa1541e" providerId="LiveId" clId="{218F903D-EF7E-4D45-AA9F-1BF53CCDF941}" dt="2024-03-10T07:45:08.760" v="1440" actId="20577"/>
        <pc:sldMkLst>
          <pc:docMk/>
          <pc:sldMk cId="3360646182" sldId="268"/>
        </pc:sldMkLst>
        <pc:spChg chg="mod">
          <ac:chgData name="Gil Keidar" userId="39bab330baa1541e" providerId="LiveId" clId="{218F903D-EF7E-4D45-AA9F-1BF53CCDF941}" dt="2024-03-10T07:42:54.719" v="1432" actId="1076"/>
          <ac:spMkLst>
            <pc:docMk/>
            <pc:sldMk cId="3360646182" sldId="268"/>
            <ac:spMk id="12" creationId="{320CF342-B9FD-D13A-D350-C97D9065E710}"/>
          </ac:spMkLst>
        </pc:spChg>
        <pc:spChg chg="mod">
          <ac:chgData name="Gil Keidar" userId="39bab330baa1541e" providerId="LiveId" clId="{218F903D-EF7E-4D45-AA9F-1BF53CCDF941}" dt="2024-03-10T07:31:49.219" v="1211" actId="20577"/>
          <ac:spMkLst>
            <pc:docMk/>
            <pc:sldMk cId="3360646182" sldId="268"/>
            <ac:spMk id="13" creationId="{95649886-AC7F-5307-2CF8-BEA7A20B0F43}"/>
          </ac:spMkLst>
        </pc:spChg>
        <pc:graphicFrameChg chg="add mod modGraphic">
          <ac:chgData name="Gil Keidar" userId="39bab330baa1541e" providerId="LiveId" clId="{218F903D-EF7E-4D45-AA9F-1BF53CCDF941}" dt="2024-03-10T07:45:08.760" v="1440" actId="20577"/>
          <ac:graphicFrameMkLst>
            <pc:docMk/>
            <pc:sldMk cId="3360646182" sldId="268"/>
            <ac:graphicFrameMk id="3" creationId="{C20BE46A-FB5E-C92D-D259-53E80F8F010C}"/>
          </ac:graphicFrameMkLst>
        </pc:graphicFrameChg>
        <pc:graphicFrameChg chg="modGraphic">
          <ac:chgData name="Gil Keidar" userId="39bab330baa1541e" providerId="LiveId" clId="{218F903D-EF7E-4D45-AA9F-1BF53CCDF941}" dt="2024-03-10T07:42:48.999" v="1431" actId="20577"/>
          <ac:graphicFrameMkLst>
            <pc:docMk/>
            <pc:sldMk cId="3360646182" sldId="268"/>
            <ac:graphicFrameMk id="5" creationId="{3EB91328-3C75-4219-B849-F6944D75CCBE}"/>
          </ac:graphicFrameMkLst>
        </pc:graphicFrameChg>
      </pc:sldChg>
      <pc:sldChg chg="addSp delSp modSp mod">
        <pc:chgData name="Gil Keidar" userId="39bab330baa1541e" providerId="LiveId" clId="{218F903D-EF7E-4D45-AA9F-1BF53CCDF941}" dt="2024-03-10T07:29:46.747" v="1192" actId="14734"/>
        <pc:sldMkLst>
          <pc:docMk/>
          <pc:sldMk cId="322480881" sldId="271"/>
        </pc:sldMkLst>
        <pc:spChg chg="mod">
          <ac:chgData name="Gil Keidar" userId="39bab330baa1541e" providerId="LiveId" clId="{218F903D-EF7E-4D45-AA9F-1BF53CCDF941}" dt="2024-03-10T07:26:19.018" v="1147" actId="20577"/>
          <ac:spMkLst>
            <pc:docMk/>
            <pc:sldMk cId="322480881" sldId="271"/>
            <ac:spMk id="13" creationId="{113E80B0-6D1B-DA28-8E21-146A2EE5E0CF}"/>
          </ac:spMkLst>
        </pc:spChg>
        <pc:graphicFrameChg chg="add del mod ord modGraphic">
          <ac:chgData name="Gil Keidar" userId="39bab330baa1541e" providerId="LiveId" clId="{218F903D-EF7E-4D45-AA9F-1BF53CCDF941}" dt="2024-03-10T07:29:09.547" v="1165" actId="478"/>
          <ac:graphicFrameMkLst>
            <pc:docMk/>
            <pc:sldMk cId="322480881" sldId="271"/>
            <ac:graphicFrameMk id="3" creationId="{D5F66F98-9232-E72B-5F03-DBE8116CF4A1}"/>
          </ac:graphicFrameMkLst>
        </pc:graphicFrameChg>
        <pc:graphicFrameChg chg="modGraphic">
          <ac:chgData name="Gil Keidar" userId="39bab330baa1541e" providerId="LiveId" clId="{218F903D-EF7E-4D45-AA9F-1BF53CCDF941}" dt="2024-03-10T07:29:46.747" v="1192" actId="14734"/>
          <ac:graphicFrameMkLst>
            <pc:docMk/>
            <pc:sldMk cId="322480881" sldId="271"/>
            <ac:graphicFrameMk id="6" creationId="{94ECF8CC-A699-4671-A4F6-5AAB6684A11C}"/>
          </ac:graphicFrameMkLst>
        </pc:graphicFrameChg>
        <pc:graphicFrameChg chg="del mod modGraphic">
          <ac:chgData name="Gil Keidar" userId="39bab330baa1541e" providerId="LiveId" clId="{218F903D-EF7E-4D45-AA9F-1BF53CCDF941}" dt="2024-03-10T07:29:06.528" v="1163" actId="478"/>
          <ac:graphicFrameMkLst>
            <pc:docMk/>
            <pc:sldMk cId="322480881" sldId="271"/>
            <ac:graphicFrameMk id="9" creationId="{1BAF7365-2907-4BEC-B953-8F2B4C7D9F19}"/>
          </ac:graphicFrameMkLst>
        </pc:graphicFrameChg>
        <pc:graphicFrameChg chg="ord modGraphic">
          <ac:chgData name="Gil Keidar" userId="39bab330baa1541e" providerId="LiveId" clId="{218F903D-EF7E-4D45-AA9F-1BF53CCDF941}" dt="2024-03-10T07:28:48.264" v="1160" actId="167"/>
          <ac:graphicFrameMkLst>
            <pc:docMk/>
            <pc:sldMk cId="322480881" sldId="271"/>
            <ac:graphicFrameMk id="10" creationId="{71D6BFD9-4AC8-476E-8033-8B7BF5CFF156}"/>
          </ac:graphicFrameMkLst>
        </pc:graphicFrameChg>
      </pc:sldChg>
      <pc:sldChg chg="modSp mod">
        <pc:chgData name="Gil Keidar" userId="39bab330baa1541e" providerId="LiveId" clId="{218F903D-EF7E-4D45-AA9F-1BF53CCDF941}" dt="2024-03-10T07:30:24.887" v="1203" actId="20577"/>
        <pc:sldMkLst>
          <pc:docMk/>
          <pc:sldMk cId="3352378055" sldId="277"/>
        </pc:sldMkLst>
        <pc:spChg chg="mod">
          <ac:chgData name="Gil Keidar" userId="39bab330baa1541e" providerId="LiveId" clId="{218F903D-EF7E-4D45-AA9F-1BF53CCDF941}" dt="2024-03-10T07:30:10.010" v="1193" actId="20577"/>
          <ac:spMkLst>
            <pc:docMk/>
            <pc:sldMk cId="3352378055" sldId="277"/>
            <ac:spMk id="13" creationId="{3B37F6BA-4FCB-CDEB-8542-5BC10E6391A7}"/>
          </ac:spMkLst>
        </pc:spChg>
        <pc:graphicFrameChg chg="modGraphic">
          <ac:chgData name="Gil Keidar" userId="39bab330baa1541e" providerId="LiveId" clId="{218F903D-EF7E-4D45-AA9F-1BF53CCDF941}" dt="2024-03-10T07:30:24.887" v="1203" actId="20577"/>
          <ac:graphicFrameMkLst>
            <pc:docMk/>
            <pc:sldMk cId="3352378055" sldId="277"/>
            <ac:graphicFrameMk id="8" creationId="{438A22CA-2606-4EC2-9E31-AA955DF6E237}"/>
          </ac:graphicFrameMkLst>
        </pc:graphicFrameChg>
      </pc:sldChg>
      <pc:sldChg chg="modSp mod addCm modCm">
        <pc:chgData name="Gil Keidar" userId="39bab330baa1541e" providerId="LiveId" clId="{218F903D-EF7E-4D45-AA9F-1BF53CCDF941}" dt="2024-03-10T07:03:09.780" v="374" actId="2056"/>
        <pc:sldMkLst>
          <pc:docMk/>
          <pc:sldMk cId="825633959" sldId="278"/>
        </pc:sldMkLst>
        <pc:spChg chg="mod">
          <ac:chgData name="Gil Keidar" userId="39bab330baa1541e" providerId="LiveId" clId="{218F903D-EF7E-4D45-AA9F-1BF53CCDF941}" dt="2024-03-10T07:02:33.015" v="372" actId="20577"/>
          <ac:spMkLst>
            <pc:docMk/>
            <pc:sldMk cId="825633959" sldId="278"/>
            <ac:spMk id="1042" creationId="{6469AAE0-6141-4F8F-AE22-8C39B6970CD0}"/>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03:09.780" v="374" actId="2056"/>
              <pc2:cmMkLst xmlns:pc2="http://schemas.microsoft.com/office/powerpoint/2019/9/main/command">
                <pc:docMk/>
                <pc:sldMk cId="825633959" sldId="278"/>
                <pc2:cmMk id="{F5351A2A-B5EF-4545-953D-0762185B1503}"/>
              </pc2:cmMkLst>
            </pc226:cmChg>
          </p:ext>
        </pc:extLst>
      </pc:sldChg>
      <pc:sldChg chg="addSp delSp modSp mod">
        <pc:chgData name="Gil Keidar" userId="39bab330baa1541e" providerId="LiveId" clId="{218F903D-EF7E-4D45-AA9F-1BF53CCDF941}" dt="2024-03-10T07:33:36.203" v="1215" actId="20577"/>
        <pc:sldMkLst>
          <pc:docMk/>
          <pc:sldMk cId="393411332" sldId="279"/>
        </pc:sldMkLst>
        <pc:spChg chg="mod">
          <ac:chgData name="Gil Keidar" userId="39bab330baa1541e" providerId="LiveId" clId="{218F903D-EF7E-4D45-AA9F-1BF53CCDF941}" dt="2024-03-10T07:31:02.740" v="1207" actId="20577"/>
          <ac:spMkLst>
            <pc:docMk/>
            <pc:sldMk cId="393411332" sldId="279"/>
            <ac:spMk id="13" creationId="{FFC7287B-AAD9-5418-44A1-19FEE626F5CD}"/>
          </ac:spMkLst>
        </pc:spChg>
        <pc:graphicFrameChg chg="add mod">
          <ac:chgData name="Gil Keidar" userId="39bab330baa1541e" providerId="LiveId" clId="{218F903D-EF7E-4D45-AA9F-1BF53CCDF941}" dt="2024-03-10T07:31:33.282" v="1210"/>
          <ac:graphicFrameMkLst>
            <pc:docMk/>
            <pc:sldMk cId="393411332" sldId="279"/>
            <ac:graphicFrameMk id="3" creationId="{A1FE4E9B-A000-439D-AE95-5C88C554EF29}"/>
          </ac:graphicFrameMkLst>
        </pc:graphicFrameChg>
        <pc:graphicFrameChg chg="modGraphic">
          <ac:chgData name="Gil Keidar" userId="39bab330baa1541e" providerId="LiveId" clId="{218F903D-EF7E-4D45-AA9F-1BF53CCDF941}" dt="2024-03-10T07:33:36.203" v="1215" actId="20577"/>
          <ac:graphicFrameMkLst>
            <pc:docMk/>
            <pc:sldMk cId="393411332" sldId="279"/>
            <ac:graphicFrameMk id="5" creationId="{3EB91328-3C75-4219-B849-F6944D75CCBE}"/>
          </ac:graphicFrameMkLst>
        </pc:graphicFrameChg>
        <pc:graphicFrameChg chg="del">
          <ac:chgData name="Gil Keidar" userId="39bab330baa1541e" providerId="LiveId" clId="{218F903D-EF7E-4D45-AA9F-1BF53CCDF941}" dt="2024-03-10T07:31:32.889" v="1209" actId="478"/>
          <ac:graphicFrameMkLst>
            <pc:docMk/>
            <pc:sldMk cId="393411332" sldId="279"/>
            <ac:graphicFrameMk id="9" creationId="{1BAF7365-2907-4BEC-B953-8F2B4C7D9F19}"/>
          </ac:graphicFrameMkLst>
        </pc:graphicFrameChg>
        <pc:graphicFrameChg chg="del">
          <ac:chgData name="Gil Keidar" userId="39bab330baa1541e" providerId="LiveId" clId="{218F903D-EF7E-4D45-AA9F-1BF53CCDF941}" dt="2024-03-10T07:31:29.725" v="1208" actId="478"/>
          <ac:graphicFrameMkLst>
            <pc:docMk/>
            <pc:sldMk cId="393411332" sldId="279"/>
            <ac:graphicFrameMk id="10" creationId="{71D6BFD9-4AC8-476E-8033-8B7BF5CFF156}"/>
          </ac:graphicFrameMkLst>
        </pc:graphicFrameChg>
      </pc:sldChg>
      <pc:sldChg chg="modSp mod">
        <pc:chgData name="Gil Keidar" userId="39bab330baa1541e" providerId="LiveId" clId="{218F903D-EF7E-4D45-AA9F-1BF53CCDF941}" dt="2024-03-10T07:46:07.992" v="1447" actId="20577"/>
        <pc:sldMkLst>
          <pc:docMk/>
          <pc:sldMk cId="3744779624" sldId="280"/>
        </pc:sldMkLst>
        <pc:spChg chg="mod">
          <ac:chgData name="Gil Keidar" userId="39bab330baa1541e" providerId="LiveId" clId="{218F903D-EF7E-4D45-AA9F-1BF53CCDF941}" dt="2024-03-10T07:45:56.802" v="1441" actId="20577"/>
          <ac:spMkLst>
            <pc:docMk/>
            <pc:sldMk cId="3744779624" sldId="280"/>
            <ac:spMk id="10" creationId="{D3354594-F9AC-4523-1FA8-EAC7F18F5C1A}"/>
          </ac:spMkLst>
        </pc:spChg>
        <pc:graphicFrameChg chg="modGraphic">
          <ac:chgData name="Gil Keidar" userId="39bab330baa1541e" providerId="LiveId" clId="{218F903D-EF7E-4D45-AA9F-1BF53CCDF941}" dt="2024-03-10T07:46:07.992" v="1447" actId="20577"/>
          <ac:graphicFrameMkLst>
            <pc:docMk/>
            <pc:sldMk cId="3744779624" sldId="280"/>
            <ac:graphicFrameMk id="12" creationId="{31A55406-8888-4A18-89FC-AB289657FAE4}"/>
          </ac:graphicFrameMkLst>
        </pc:graphicFrameChg>
      </pc:sldChg>
      <pc:sldChg chg="modSp mod">
        <pc:chgData name="Gil Keidar" userId="39bab330baa1541e" providerId="LiveId" clId="{218F903D-EF7E-4D45-AA9F-1BF53CCDF941}" dt="2024-03-10T07:46:26.808" v="1452" actId="20577"/>
        <pc:sldMkLst>
          <pc:docMk/>
          <pc:sldMk cId="9788344" sldId="281"/>
        </pc:sldMkLst>
        <pc:spChg chg="mod">
          <ac:chgData name="Gil Keidar" userId="39bab330baa1541e" providerId="LiveId" clId="{218F903D-EF7E-4D45-AA9F-1BF53CCDF941}" dt="2024-03-10T07:46:20.071" v="1448" actId="20577"/>
          <ac:spMkLst>
            <pc:docMk/>
            <pc:sldMk cId="9788344" sldId="281"/>
            <ac:spMk id="6" creationId="{C00CB470-F768-D3E9-221A-C0C2D4A9CF31}"/>
          </ac:spMkLst>
        </pc:spChg>
        <pc:graphicFrameChg chg="modGraphic">
          <ac:chgData name="Gil Keidar" userId="39bab330baa1541e" providerId="LiveId" clId="{218F903D-EF7E-4D45-AA9F-1BF53CCDF941}" dt="2024-03-10T07:46:26.808" v="1452" actId="20577"/>
          <ac:graphicFrameMkLst>
            <pc:docMk/>
            <pc:sldMk cId="9788344" sldId="281"/>
            <ac:graphicFrameMk id="12" creationId="{31A55406-8888-4A18-89FC-AB289657FAE4}"/>
          </ac:graphicFrameMkLst>
        </pc:graphicFrameChg>
      </pc:sldChg>
      <pc:sldChg chg="addSp modSp mod">
        <pc:chgData name="Gil Keidar" userId="39bab330baa1541e" providerId="LiveId" clId="{218F903D-EF7E-4D45-AA9F-1BF53CCDF941}" dt="2024-03-10T07:07:43.331" v="657" actId="1076"/>
        <pc:sldMkLst>
          <pc:docMk/>
          <pc:sldMk cId="814623948" sldId="282"/>
        </pc:sldMkLst>
        <pc:spChg chg="mod">
          <ac:chgData name="Gil Keidar" userId="39bab330baa1541e" providerId="LiveId" clId="{218F903D-EF7E-4D45-AA9F-1BF53CCDF941}" dt="2024-03-10T07:06:31.048" v="655" actId="1076"/>
          <ac:spMkLst>
            <pc:docMk/>
            <pc:sldMk cId="814623948" sldId="282"/>
            <ac:spMk id="2" creationId="{93AB52C5-87D7-5764-DD5D-9D29A085472D}"/>
          </ac:spMkLst>
        </pc:spChg>
        <pc:spChg chg="add mod">
          <ac:chgData name="Gil Keidar" userId="39bab330baa1541e" providerId="LiveId" clId="{218F903D-EF7E-4D45-AA9F-1BF53CCDF941}" dt="2024-03-10T07:05:13.674" v="405" actId="1076"/>
          <ac:spMkLst>
            <pc:docMk/>
            <pc:sldMk cId="814623948" sldId="282"/>
            <ac:spMk id="6" creationId="{F68A6B82-27A0-A836-13D1-59E21605300B}"/>
          </ac:spMkLst>
        </pc:spChg>
        <pc:cxnChg chg="mod">
          <ac:chgData name="Gil Keidar" userId="39bab330baa1541e" providerId="LiveId" clId="{218F903D-EF7E-4D45-AA9F-1BF53CCDF941}" dt="2024-03-10T07:07:43.331" v="657" actId="1076"/>
          <ac:cxnSpMkLst>
            <pc:docMk/>
            <pc:sldMk cId="814623948" sldId="282"/>
            <ac:cxnSpMk id="94" creationId="{8AC2CF9E-6FE4-F4B9-F971-5E22F12D0FF1}"/>
          </ac:cxnSpMkLst>
        </pc:cxnChg>
      </pc:sldChg>
      <pc:sldChg chg="addSp modSp mod">
        <pc:chgData name="Gil Keidar" userId="39bab330baa1541e" providerId="LiveId" clId="{218F903D-EF7E-4D45-AA9F-1BF53CCDF941}" dt="2024-03-10T07:48:24.666" v="1486" actId="1076"/>
        <pc:sldMkLst>
          <pc:docMk/>
          <pc:sldMk cId="1017377392" sldId="287"/>
        </pc:sldMkLst>
        <pc:spChg chg="add mod">
          <ac:chgData name="Gil Keidar" userId="39bab330baa1541e" providerId="LiveId" clId="{218F903D-EF7E-4D45-AA9F-1BF53CCDF941}" dt="2024-03-10T07:48:24.666" v="1486" actId="1076"/>
          <ac:spMkLst>
            <pc:docMk/>
            <pc:sldMk cId="1017377392" sldId="287"/>
            <ac:spMk id="3" creationId="{6322E4C7-8D82-4BBC-11DB-B927C762C048}"/>
          </ac:spMkLst>
        </pc:spChg>
        <pc:spChg chg="mod">
          <ac:chgData name="Gil Keidar" userId="39bab330baa1541e" providerId="LiveId" clId="{218F903D-EF7E-4D45-AA9F-1BF53CCDF941}" dt="2024-03-10T07:46:47.061" v="1453" actId="20577"/>
          <ac:spMkLst>
            <pc:docMk/>
            <pc:sldMk cId="1017377392" sldId="287"/>
            <ac:spMk id="13" creationId="{ABF434E0-C865-7E9D-8FF2-ED39C29413E8}"/>
          </ac:spMkLst>
        </pc:spChg>
        <pc:graphicFrameChg chg="modGraphic">
          <ac:chgData name="Gil Keidar" userId="39bab330baa1541e" providerId="LiveId" clId="{218F903D-EF7E-4D45-AA9F-1BF53CCDF941}" dt="2024-03-10T07:46:56.644" v="1457" actId="20577"/>
          <ac:graphicFrameMkLst>
            <pc:docMk/>
            <pc:sldMk cId="1017377392" sldId="287"/>
            <ac:graphicFrameMk id="12" creationId="{31A55406-8888-4A18-89FC-AB289657FAE4}"/>
          </ac:graphicFrameMkLst>
        </pc:graphicFrameChg>
      </pc:sldChg>
      <pc:sldChg chg="modSp mod">
        <pc:chgData name="Gil Keidar" userId="39bab330baa1541e" providerId="LiveId" clId="{218F903D-EF7E-4D45-AA9F-1BF53CCDF941}" dt="2024-03-10T07:50:52.462" v="1491" actId="20577"/>
        <pc:sldMkLst>
          <pc:docMk/>
          <pc:sldMk cId="2509154859" sldId="288"/>
        </pc:sldMkLst>
        <pc:spChg chg="mod">
          <ac:chgData name="Gil Keidar" userId="39bab330baa1541e" providerId="LiveId" clId="{218F903D-EF7E-4D45-AA9F-1BF53CCDF941}" dt="2024-03-10T07:50:48.020" v="1487" actId="20577"/>
          <ac:spMkLst>
            <pc:docMk/>
            <pc:sldMk cId="2509154859" sldId="288"/>
            <ac:spMk id="13" creationId="{ABF288D3-7226-179A-78F5-181C8643AD34}"/>
          </ac:spMkLst>
        </pc:spChg>
        <pc:graphicFrameChg chg="modGraphic">
          <ac:chgData name="Gil Keidar" userId="39bab330baa1541e" providerId="LiveId" clId="{218F903D-EF7E-4D45-AA9F-1BF53CCDF941}" dt="2024-03-10T07:50:52.462" v="1491" actId="20577"/>
          <ac:graphicFrameMkLst>
            <pc:docMk/>
            <pc:sldMk cId="2509154859" sldId="288"/>
            <ac:graphicFrameMk id="12" creationId="{31A55406-8888-4A18-89FC-AB289657FAE4}"/>
          </ac:graphicFrameMkLst>
        </pc:graphicFrameChg>
      </pc:sldChg>
      <pc:sldChg chg="addCm modCm">
        <pc:chgData name="Gil Keidar" userId="39bab330baa1541e" providerId="LiveId" clId="{218F903D-EF7E-4D45-AA9F-1BF53CCDF941}" dt="2024-03-10T06:58:16.232" v="3" actId="2056"/>
        <pc:sldMkLst>
          <pc:docMk/>
          <pc:sldMk cId="3710021345" sldId="291"/>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8:16.232" v="3" actId="2056"/>
              <pc2:cmMkLst xmlns:pc2="http://schemas.microsoft.com/office/powerpoint/2019/9/main/command">
                <pc:docMk/>
                <pc:sldMk cId="3710021345" sldId="291"/>
                <pc2:cmMk id="{7BD8BB70-F0EE-46F2-B36A-328484C91FEE}"/>
              </pc2:cmMkLst>
            </pc226:cmChg>
          </p:ext>
        </pc:extLst>
      </pc:sldChg>
      <pc:sldChg chg="addSp modSp mod">
        <pc:chgData name="Gil Keidar" userId="39bab330baa1541e" providerId="LiveId" clId="{218F903D-EF7E-4D45-AA9F-1BF53CCDF941}" dt="2024-03-10T07:54:09.391" v="1591" actId="20577"/>
        <pc:sldMkLst>
          <pc:docMk/>
          <pc:sldMk cId="3950644884" sldId="302"/>
        </pc:sldMkLst>
        <pc:spChg chg="mod">
          <ac:chgData name="Gil Keidar" userId="39bab330baa1541e" providerId="LiveId" clId="{218F903D-EF7E-4D45-AA9F-1BF53CCDF941}" dt="2024-03-10T07:51:49.982" v="1492" actId="20577"/>
          <ac:spMkLst>
            <pc:docMk/>
            <pc:sldMk cId="3950644884" sldId="302"/>
            <ac:spMk id="14" creationId="{7B4254FB-0E45-7326-F358-BFB24EB1FDF8}"/>
          </ac:spMkLst>
        </pc:spChg>
        <pc:graphicFrameChg chg="add mod modGraphic">
          <ac:chgData name="Gil Keidar" userId="39bab330baa1541e" providerId="LiveId" clId="{218F903D-EF7E-4D45-AA9F-1BF53CCDF941}" dt="2024-03-10T07:53:18.139" v="1499" actId="20577"/>
          <ac:graphicFrameMkLst>
            <pc:docMk/>
            <pc:sldMk cId="3950644884" sldId="302"/>
            <ac:graphicFrameMk id="3" creationId="{66F86473-6CDF-7258-CF32-F21E70073169}"/>
          </ac:graphicFrameMkLst>
        </pc:graphicFrameChg>
        <pc:graphicFrameChg chg="modGraphic">
          <ac:chgData name="Gil Keidar" userId="39bab330baa1541e" providerId="LiveId" clId="{218F903D-EF7E-4D45-AA9F-1BF53CCDF941}" dt="2024-03-10T07:54:09.391" v="1591" actId="20577"/>
          <ac:graphicFrameMkLst>
            <pc:docMk/>
            <pc:sldMk cId="3950644884" sldId="302"/>
            <ac:graphicFrameMk id="5" creationId="{3EB91328-3C75-4219-B849-F6944D75CCBE}"/>
          </ac:graphicFrameMkLst>
        </pc:graphicFrameChg>
      </pc:sldChg>
      <pc:sldChg chg="addCm modCm">
        <pc:chgData name="Gil Keidar" userId="39bab330baa1541e" providerId="LiveId" clId="{218F903D-EF7E-4D45-AA9F-1BF53CCDF941}" dt="2024-03-10T07:44:30.483" v="1434" actId="2056"/>
        <pc:sldMkLst>
          <pc:docMk/>
          <pc:sldMk cId="2129991061" sldId="306"/>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44:30.483" v="1434" actId="2056"/>
              <pc2:cmMkLst xmlns:pc2="http://schemas.microsoft.com/office/powerpoint/2019/9/main/command">
                <pc:docMk/>
                <pc:sldMk cId="2129991061" sldId="306"/>
                <pc2:cmMk id="{DAC3F2F5-F03C-405E-9687-55E55D6DA75B}"/>
              </pc2:cmMkLst>
            </pc226:cmChg>
          </p:ext>
        </pc:extLst>
      </pc:sldChg>
      <pc:sldChg chg="modSp mod">
        <pc:chgData name="Gil Keidar" userId="39bab330baa1541e" providerId="LiveId" clId="{218F903D-EF7E-4D45-AA9F-1BF53CCDF941}" dt="2024-03-11T05:21:14.438" v="1608" actId="20577"/>
        <pc:sldMkLst>
          <pc:docMk/>
          <pc:sldMk cId="2352247266" sldId="309"/>
        </pc:sldMkLst>
        <pc:spChg chg="mod">
          <ac:chgData name="Gil Keidar" userId="39bab330baa1541e" providerId="LiveId" clId="{218F903D-EF7E-4D45-AA9F-1BF53CCDF941}" dt="2024-03-11T05:21:10.018" v="1602" actId="20577"/>
          <ac:spMkLst>
            <pc:docMk/>
            <pc:sldMk cId="2352247266" sldId="309"/>
            <ac:spMk id="13" creationId="{24E40CC5-42D7-BAA1-B890-1FCDA857DA7C}"/>
          </ac:spMkLst>
        </pc:spChg>
        <pc:graphicFrameChg chg="modGraphic">
          <ac:chgData name="Gil Keidar" userId="39bab330baa1541e" providerId="LiveId" clId="{218F903D-EF7E-4D45-AA9F-1BF53CCDF941}" dt="2024-03-11T05:21:14.438" v="1608" actId="20577"/>
          <ac:graphicFrameMkLst>
            <pc:docMk/>
            <pc:sldMk cId="2352247266" sldId="309"/>
            <ac:graphicFrameMk id="12" creationId="{31A55406-8888-4A18-89FC-AB289657FAE4}"/>
          </ac:graphicFrameMkLst>
        </pc:graphicFrameChg>
      </pc:sldChg>
    </pc:docChg>
  </pc:docChgLst>
  <pc:docChgLst>
    <pc:chgData name="Ron Keidar" userId="bd522e22234dfd79" providerId="LiveId" clId="{834D198D-FE0F-4E0A-A057-268A858F1B5E}"/>
    <pc:docChg chg="undo custSel addSld delSld modSld sldOrd modSection">
      <pc:chgData name="Ron Keidar" userId="bd522e22234dfd79" providerId="LiveId" clId="{834D198D-FE0F-4E0A-A057-268A858F1B5E}" dt="2024-08-29T03:21:51.479" v="1447" actId="20577"/>
      <pc:docMkLst>
        <pc:docMk/>
      </pc:docMkLst>
      <pc:sldChg chg="modSp mod">
        <pc:chgData name="Ron Keidar" userId="bd522e22234dfd79" providerId="LiveId" clId="{834D198D-FE0F-4E0A-A057-268A858F1B5E}" dt="2024-07-30T03:51:09.522" v="3" actId="404"/>
        <pc:sldMkLst>
          <pc:docMk/>
          <pc:sldMk cId="3352378055" sldId="277"/>
        </pc:sldMkLst>
        <pc:graphicFrameChg chg="modGraphic">
          <ac:chgData name="Ron Keidar" userId="bd522e22234dfd79" providerId="LiveId" clId="{834D198D-FE0F-4E0A-A057-268A858F1B5E}" dt="2024-07-30T03:51:09.522" v="3" actId="404"/>
          <ac:graphicFrameMkLst>
            <pc:docMk/>
            <pc:sldMk cId="3352378055" sldId="277"/>
            <ac:graphicFrameMk id="5" creationId="{3EB91328-3C75-4219-B849-F6944D75CCBE}"/>
          </ac:graphicFrameMkLst>
        </pc:graphicFrameChg>
      </pc:sldChg>
      <pc:sldChg chg="modSp mod">
        <pc:chgData name="Ron Keidar" userId="bd522e22234dfd79" providerId="LiveId" clId="{834D198D-FE0F-4E0A-A057-268A858F1B5E}" dt="2024-07-30T04:02:21.923" v="21" actId="404"/>
        <pc:sldMkLst>
          <pc:docMk/>
          <pc:sldMk cId="393411332" sldId="279"/>
        </pc:sldMkLst>
        <pc:graphicFrameChg chg="modGraphic">
          <ac:chgData name="Ron Keidar" userId="bd522e22234dfd79" providerId="LiveId" clId="{834D198D-FE0F-4E0A-A057-268A858F1B5E}" dt="2024-07-30T04:02:21.923" v="21" actId="404"/>
          <ac:graphicFrameMkLst>
            <pc:docMk/>
            <pc:sldMk cId="393411332" sldId="279"/>
            <ac:graphicFrameMk id="5" creationId="{3EB91328-3C75-4219-B849-F6944D75CCBE}"/>
          </ac:graphicFrameMkLst>
        </pc:graphicFrameChg>
      </pc:sldChg>
      <pc:sldChg chg="del">
        <pc:chgData name="Ron Keidar" userId="bd522e22234dfd79" providerId="LiveId" clId="{834D198D-FE0F-4E0A-A057-268A858F1B5E}" dt="2024-07-30T03:40:26.226" v="1" actId="47"/>
        <pc:sldMkLst>
          <pc:docMk/>
          <pc:sldMk cId="1745588057" sldId="329"/>
        </pc:sldMkLst>
      </pc:sldChg>
      <pc:sldChg chg="modSp add mod">
        <pc:chgData name="Ron Keidar" userId="bd522e22234dfd79" providerId="LiveId" clId="{834D198D-FE0F-4E0A-A057-268A858F1B5E}" dt="2024-07-30T03:40:40.736" v="2" actId="13926"/>
        <pc:sldMkLst>
          <pc:docMk/>
          <pc:sldMk cId="3086040248" sldId="331"/>
        </pc:sldMkLst>
        <pc:spChg chg="mod">
          <ac:chgData name="Ron Keidar" userId="bd522e22234dfd79" providerId="LiveId" clId="{834D198D-FE0F-4E0A-A057-268A858F1B5E}" dt="2024-07-30T03:40:40.736" v="2" actId="13926"/>
          <ac:spMkLst>
            <pc:docMk/>
            <pc:sldMk cId="3086040248" sldId="331"/>
            <ac:spMk id="34" creationId="{57C0347D-66A4-DB1F-08F1-CE254A829FE1}"/>
          </ac:spMkLst>
        </pc:spChg>
      </pc:sldChg>
      <pc:sldChg chg="modSp add del mod">
        <pc:chgData name="Ron Keidar" userId="bd522e22234dfd79" providerId="LiveId" clId="{834D198D-FE0F-4E0A-A057-268A858F1B5E}" dt="2024-07-30T04:38:40.463" v="42" actId="47"/>
        <pc:sldMkLst>
          <pc:docMk/>
          <pc:sldMk cId="3403092251" sldId="332"/>
        </pc:sldMkLst>
        <pc:spChg chg="mod">
          <ac:chgData name="Ron Keidar" userId="bd522e22234dfd79" providerId="LiveId" clId="{834D198D-FE0F-4E0A-A057-268A858F1B5E}" dt="2024-07-30T03:54:31.801" v="6" actId="20577"/>
          <ac:spMkLst>
            <pc:docMk/>
            <pc:sldMk cId="3403092251" sldId="332"/>
            <ac:spMk id="2" creationId="{B3F951B7-364F-2F4F-3116-B54995F4C6C6}"/>
          </ac:spMkLst>
        </pc:spChg>
        <pc:spChg chg="mod">
          <ac:chgData name="Ron Keidar" userId="bd522e22234dfd79" providerId="LiveId" clId="{834D198D-FE0F-4E0A-A057-268A858F1B5E}" dt="2024-07-30T04:01:18.078" v="20" actId="20577"/>
          <ac:spMkLst>
            <pc:docMk/>
            <pc:sldMk cId="3403092251" sldId="332"/>
            <ac:spMk id="14" creationId="{9B886F29-E580-D654-FD93-393B5ED966AE}"/>
          </ac:spMkLst>
        </pc:spChg>
      </pc:sldChg>
      <pc:sldChg chg="modSp add mod">
        <pc:chgData name="Ron Keidar" userId="bd522e22234dfd79" providerId="LiveId" clId="{834D198D-FE0F-4E0A-A057-268A858F1B5E}" dt="2024-07-30T05:27:57.671" v="792" actId="20577"/>
        <pc:sldMkLst>
          <pc:docMk/>
          <pc:sldMk cId="1186552312" sldId="333"/>
        </pc:sldMkLst>
        <pc:graphicFrameChg chg="mod modGraphic">
          <ac:chgData name="Ron Keidar" userId="bd522e22234dfd79" providerId="LiveId" clId="{834D198D-FE0F-4E0A-A057-268A858F1B5E}" dt="2024-07-30T04:53:03.942" v="266" actId="20577"/>
          <ac:graphicFrameMkLst>
            <pc:docMk/>
            <pc:sldMk cId="1186552312" sldId="333"/>
            <ac:graphicFrameMk id="2" creationId="{E3026912-513B-4F02-93D0-080596564A87}"/>
          </ac:graphicFrameMkLst>
        </pc:graphicFrameChg>
        <pc:graphicFrameChg chg="mod modGraphic">
          <ac:chgData name="Ron Keidar" userId="bd522e22234dfd79" providerId="LiveId" clId="{834D198D-FE0F-4E0A-A057-268A858F1B5E}" dt="2024-07-30T05:27:57.671" v="792" actId="20577"/>
          <ac:graphicFrameMkLst>
            <pc:docMk/>
            <pc:sldMk cId="1186552312" sldId="333"/>
            <ac:graphicFrameMk id="6" creationId="{B69B0FE0-152E-4AE3-86E0-8D1D6A8843E4}"/>
          </ac:graphicFrameMkLst>
        </pc:graphicFrameChg>
      </pc:sldChg>
      <pc:sldChg chg="addSp modSp add mod">
        <pc:chgData name="Ron Keidar" userId="bd522e22234dfd79" providerId="LiveId" clId="{834D198D-FE0F-4E0A-A057-268A858F1B5E}" dt="2024-08-29T03:14:42.932" v="1321" actId="20577"/>
        <pc:sldMkLst>
          <pc:docMk/>
          <pc:sldMk cId="2167098067" sldId="334"/>
        </pc:sldMkLst>
        <pc:graphicFrameChg chg="add mod">
          <ac:chgData name="Ron Keidar" userId="bd522e22234dfd79" providerId="LiveId" clId="{834D198D-FE0F-4E0A-A057-268A858F1B5E}" dt="2024-08-29T02:59:51.469" v="1221"/>
          <ac:graphicFrameMkLst>
            <pc:docMk/>
            <pc:sldMk cId="2167098067" sldId="334"/>
            <ac:graphicFrameMk id="3" creationId="{14172EC6-ACC4-0010-A1A8-6A19B520664A}"/>
          </ac:graphicFrameMkLst>
        </pc:graphicFrameChg>
        <pc:graphicFrameChg chg="add mod">
          <ac:chgData name="Ron Keidar" userId="bd522e22234dfd79" providerId="LiveId" clId="{834D198D-FE0F-4E0A-A057-268A858F1B5E}" dt="2024-08-29T03:12:40.269" v="1288"/>
          <ac:graphicFrameMkLst>
            <pc:docMk/>
            <pc:sldMk cId="2167098067" sldId="334"/>
            <ac:graphicFrameMk id="4" creationId="{761FE39D-B26A-4DD5-AEF3-9C44C4C586D1}"/>
          </ac:graphicFrameMkLst>
        </pc:graphicFrameChg>
        <pc:graphicFrameChg chg="add mod modGraphic">
          <ac:chgData name="Ron Keidar" userId="bd522e22234dfd79" providerId="LiveId" clId="{834D198D-FE0F-4E0A-A057-268A858F1B5E}" dt="2024-08-29T03:14:42.932" v="1321" actId="20577"/>
          <ac:graphicFrameMkLst>
            <pc:docMk/>
            <pc:sldMk cId="2167098067" sldId="334"/>
            <ac:graphicFrameMk id="10" creationId="{836D9313-3056-73B2-05D2-6DD81851E3A8}"/>
          </ac:graphicFrameMkLst>
        </pc:graphicFrameChg>
      </pc:sldChg>
      <pc:sldChg chg="addSp modSp add mod">
        <pc:chgData name="Ron Keidar" userId="bd522e22234dfd79" providerId="LiveId" clId="{834D198D-FE0F-4E0A-A057-268A858F1B5E}" dt="2024-08-29T03:14:33.299" v="1314" actId="20577"/>
        <pc:sldMkLst>
          <pc:docMk/>
          <pc:sldMk cId="1880776997" sldId="335"/>
        </pc:sldMkLst>
        <pc:graphicFrameChg chg="add mod">
          <ac:chgData name="Ron Keidar" userId="bd522e22234dfd79" providerId="LiveId" clId="{834D198D-FE0F-4E0A-A057-268A858F1B5E}" dt="2024-08-29T03:00:07.680" v="1222"/>
          <ac:graphicFrameMkLst>
            <pc:docMk/>
            <pc:sldMk cId="1880776997" sldId="335"/>
            <ac:graphicFrameMk id="3" creationId="{7D3787EF-0EB3-7194-094A-4A861DAE53CA}"/>
          </ac:graphicFrameMkLst>
        </pc:graphicFrameChg>
        <pc:graphicFrameChg chg="add mod modGraphic">
          <ac:chgData name="Ron Keidar" userId="bd522e22234dfd79" providerId="LiveId" clId="{834D198D-FE0F-4E0A-A057-268A858F1B5E}" dt="2024-08-29T03:14:33.299" v="1314" actId="20577"/>
          <ac:graphicFrameMkLst>
            <pc:docMk/>
            <pc:sldMk cId="1880776997" sldId="335"/>
            <ac:graphicFrameMk id="8" creationId="{F661BB50-A1DD-6845-4A67-C8D3B1FDBDD5}"/>
          </ac:graphicFrameMkLst>
        </pc:graphicFrameChg>
      </pc:sldChg>
      <pc:sldChg chg="modSp add mod ord">
        <pc:chgData name="Ron Keidar" userId="bd522e22234dfd79" providerId="LiveId" clId="{834D198D-FE0F-4E0A-A057-268A858F1B5E}" dt="2024-07-30T04:42:34.287" v="174" actId="20577"/>
        <pc:sldMkLst>
          <pc:docMk/>
          <pc:sldMk cId="2728755570" sldId="336"/>
        </pc:sldMkLst>
        <pc:graphicFrameChg chg="modGraphic">
          <ac:chgData name="Ron Keidar" userId="bd522e22234dfd79" providerId="LiveId" clId="{834D198D-FE0F-4E0A-A057-268A858F1B5E}" dt="2024-07-30T04:42:34.287" v="174" actId="20577"/>
          <ac:graphicFrameMkLst>
            <pc:docMk/>
            <pc:sldMk cId="2728755570" sldId="336"/>
            <ac:graphicFrameMk id="3" creationId="{445C3134-7AEA-45C0-B554-9C3721A651EE}"/>
          </ac:graphicFrameMkLst>
        </pc:graphicFrameChg>
      </pc:sldChg>
      <pc:sldChg chg="addSp delSp modSp add mod modNotesTx">
        <pc:chgData name="Ron Keidar" userId="bd522e22234dfd79" providerId="LiveId" clId="{834D198D-FE0F-4E0A-A057-268A858F1B5E}" dt="2024-08-29T03:16:39.318" v="1370" actId="20577"/>
        <pc:sldMkLst>
          <pc:docMk/>
          <pc:sldMk cId="1649857931" sldId="337"/>
        </pc:sldMkLst>
        <pc:graphicFrameChg chg="add mod">
          <ac:chgData name="Ron Keidar" userId="bd522e22234dfd79" providerId="LiveId" clId="{834D198D-FE0F-4E0A-A057-268A858F1B5E}" dt="2024-08-29T03:00:15.444" v="1223"/>
          <ac:graphicFrameMkLst>
            <pc:docMk/>
            <pc:sldMk cId="1649857931" sldId="337"/>
            <ac:graphicFrameMk id="2" creationId="{B63E5C71-839C-D79F-7ADC-214F03FCD1EB}"/>
          </ac:graphicFrameMkLst>
        </pc:graphicFrameChg>
        <pc:graphicFrameChg chg="add del mod">
          <ac:chgData name="Ron Keidar" userId="bd522e22234dfd79" providerId="LiveId" clId="{834D198D-FE0F-4E0A-A057-268A858F1B5E}" dt="2024-08-29T03:16:25.900" v="1362" actId="478"/>
          <ac:graphicFrameMkLst>
            <pc:docMk/>
            <pc:sldMk cId="1649857931" sldId="337"/>
            <ac:graphicFrameMk id="3" creationId="{4FC25EC0-2FF9-1CE9-F503-AB1E5D114396}"/>
          </ac:graphicFrameMkLst>
        </pc:graphicFrameChg>
        <pc:graphicFrameChg chg="mod modGraphic">
          <ac:chgData name="Ron Keidar" userId="bd522e22234dfd79" providerId="LiveId" clId="{834D198D-FE0F-4E0A-A057-268A858F1B5E}" dt="2024-08-29T03:16:39.318" v="1370" actId="20577"/>
          <ac:graphicFrameMkLst>
            <pc:docMk/>
            <pc:sldMk cId="1649857931" sldId="337"/>
            <ac:graphicFrameMk id="8" creationId="{438A22CA-2606-4EC2-9E31-AA955DF6E237}"/>
          </ac:graphicFrameMkLst>
        </pc:graphicFrameChg>
      </pc:sldChg>
      <pc:sldChg chg="addSp modSp add mod">
        <pc:chgData name="Ron Keidar" userId="bd522e22234dfd79" providerId="LiveId" clId="{834D198D-FE0F-4E0A-A057-268A858F1B5E}" dt="2024-08-29T03:17:22.698" v="1381" actId="20577"/>
        <pc:sldMkLst>
          <pc:docMk/>
          <pc:sldMk cId="3376200829" sldId="338"/>
        </pc:sldMkLst>
        <pc:graphicFrameChg chg="add mod">
          <ac:chgData name="Ron Keidar" userId="bd522e22234dfd79" providerId="LiveId" clId="{834D198D-FE0F-4E0A-A057-268A858F1B5E}" dt="2024-08-29T03:00:25.100" v="1224"/>
          <ac:graphicFrameMkLst>
            <pc:docMk/>
            <pc:sldMk cId="3376200829" sldId="338"/>
            <ac:graphicFrameMk id="3" creationId="{C6306A5C-40BE-DE94-0B75-EEBA25FB0BB9}"/>
          </ac:graphicFrameMkLst>
        </pc:graphicFrameChg>
        <pc:graphicFrameChg chg="modGraphic">
          <ac:chgData name="Ron Keidar" userId="bd522e22234dfd79" providerId="LiveId" clId="{834D198D-FE0F-4E0A-A057-268A858F1B5E}" dt="2024-08-29T03:17:22.698" v="1381" actId="20577"/>
          <ac:graphicFrameMkLst>
            <pc:docMk/>
            <pc:sldMk cId="3376200829" sldId="338"/>
            <ac:graphicFrameMk id="10" creationId="{71D6BFD9-4AC8-476E-8033-8B7BF5CFF156}"/>
          </ac:graphicFrameMkLst>
        </pc:graphicFrameChg>
      </pc:sldChg>
      <pc:sldChg chg="addSp modSp add mod">
        <pc:chgData name="Ron Keidar" userId="bd522e22234dfd79" providerId="LiveId" clId="{834D198D-FE0F-4E0A-A057-268A858F1B5E}" dt="2024-08-29T03:17:46.013" v="1386" actId="20577"/>
        <pc:sldMkLst>
          <pc:docMk/>
          <pc:sldMk cId="500000336" sldId="339"/>
        </pc:sldMkLst>
        <pc:graphicFrameChg chg="add mod">
          <ac:chgData name="Ron Keidar" userId="bd522e22234dfd79" providerId="LiveId" clId="{834D198D-FE0F-4E0A-A057-268A858F1B5E}" dt="2024-08-29T03:00:36.970" v="1226"/>
          <ac:graphicFrameMkLst>
            <pc:docMk/>
            <pc:sldMk cId="500000336" sldId="339"/>
            <ac:graphicFrameMk id="3" creationId="{E481E3EF-5893-629A-1AFB-E1C714D7DA62}"/>
          </ac:graphicFrameMkLst>
        </pc:graphicFrameChg>
        <pc:graphicFrameChg chg="modGraphic">
          <ac:chgData name="Ron Keidar" userId="bd522e22234dfd79" providerId="LiveId" clId="{834D198D-FE0F-4E0A-A057-268A858F1B5E}" dt="2024-08-29T03:17:46.013" v="1386" actId="20577"/>
          <ac:graphicFrameMkLst>
            <pc:docMk/>
            <pc:sldMk cId="500000336" sldId="339"/>
            <ac:graphicFrameMk id="10" creationId="{33C88461-5F9C-4D9D-9DAE-914D4CE0634F}"/>
          </ac:graphicFrameMkLst>
        </pc:graphicFrameChg>
        <pc:graphicFrameChg chg="mod">
          <ac:chgData name="Ron Keidar" userId="bd522e22234dfd79" providerId="LiveId" clId="{834D198D-FE0F-4E0A-A057-268A858F1B5E}" dt="2024-08-29T03:00:30.508" v="1225"/>
          <ac:graphicFrameMkLst>
            <pc:docMk/>
            <pc:sldMk cId="500000336" sldId="339"/>
            <ac:graphicFrameMk id="14" creationId="{61F6211E-C1A3-A1E5-5BAD-5CC61CF2D4E3}"/>
          </ac:graphicFrameMkLst>
        </pc:graphicFrameChg>
      </pc:sldChg>
      <pc:sldChg chg="addSp modSp add mod">
        <pc:chgData name="Ron Keidar" userId="bd522e22234dfd79" providerId="LiveId" clId="{834D198D-FE0F-4E0A-A057-268A858F1B5E}" dt="2024-08-29T03:18:10.222" v="1390" actId="14100"/>
        <pc:sldMkLst>
          <pc:docMk/>
          <pc:sldMk cId="29965533" sldId="340"/>
        </pc:sldMkLst>
        <pc:graphicFrameChg chg="add mod">
          <ac:chgData name="Ron Keidar" userId="bd522e22234dfd79" providerId="LiveId" clId="{834D198D-FE0F-4E0A-A057-268A858F1B5E}" dt="2024-08-29T03:00:43.760" v="1227"/>
          <ac:graphicFrameMkLst>
            <pc:docMk/>
            <pc:sldMk cId="29965533" sldId="340"/>
            <ac:graphicFrameMk id="3" creationId="{DB2ED1B1-4F35-0ABA-5338-A7EA413BA2F9}"/>
          </ac:graphicFrameMkLst>
        </pc:graphicFrameChg>
        <pc:graphicFrameChg chg="mod modGraphic">
          <ac:chgData name="Ron Keidar" userId="bd522e22234dfd79" providerId="LiveId" clId="{834D198D-FE0F-4E0A-A057-268A858F1B5E}" dt="2024-08-29T03:18:10.222" v="1390" actId="14100"/>
          <ac:graphicFrameMkLst>
            <pc:docMk/>
            <pc:sldMk cId="29965533" sldId="340"/>
            <ac:graphicFrameMk id="10" creationId="{71D6BFD9-4AC8-476E-8033-8B7BF5CFF156}"/>
          </ac:graphicFrameMkLst>
        </pc:graphicFrameChg>
      </pc:sldChg>
      <pc:sldChg chg="addSp modSp add mod">
        <pc:chgData name="Ron Keidar" userId="bd522e22234dfd79" providerId="LiveId" clId="{834D198D-FE0F-4E0A-A057-268A858F1B5E}" dt="2024-08-29T03:18:45.280" v="1394" actId="20577"/>
        <pc:sldMkLst>
          <pc:docMk/>
          <pc:sldMk cId="1979430254" sldId="341"/>
        </pc:sldMkLst>
        <pc:graphicFrameChg chg="add mod">
          <ac:chgData name="Ron Keidar" userId="bd522e22234dfd79" providerId="LiveId" clId="{834D198D-FE0F-4E0A-A057-268A858F1B5E}" dt="2024-08-29T03:00:52.411" v="1228"/>
          <ac:graphicFrameMkLst>
            <pc:docMk/>
            <pc:sldMk cId="1979430254" sldId="341"/>
            <ac:graphicFrameMk id="3" creationId="{E47B05CB-002D-7932-6286-0F13127E5F6C}"/>
          </ac:graphicFrameMkLst>
        </pc:graphicFrameChg>
        <pc:graphicFrameChg chg="modGraphic">
          <ac:chgData name="Ron Keidar" userId="bd522e22234dfd79" providerId="LiveId" clId="{834D198D-FE0F-4E0A-A057-268A858F1B5E}" dt="2024-08-29T03:18:45.280" v="1394" actId="20577"/>
          <ac:graphicFrameMkLst>
            <pc:docMk/>
            <pc:sldMk cId="1979430254" sldId="341"/>
            <ac:graphicFrameMk id="8" creationId="{438A22CA-2606-4EC2-9E31-AA955DF6E237}"/>
          </ac:graphicFrameMkLst>
        </pc:graphicFrameChg>
      </pc:sldChg>
      <pc:sldChg chg="addSp modSp add mod">
        <pc:chgData name="Ron Keidar" userId="bd522e22234dfd79" providerId="LiveId" clId="{834D198D-FE0F-4E0A-A057-268A858F1B5E}" dt="2024-08-29T03:18:55.573" v="1398" actId="20577"/>
        <pc:sldMkLst>
          <pc:docMk/>
          <pc:sldMk cId="2243852184" sldId="342"/>
        </pc:sldMkLst>
        <pc:graphicFrameChg chg="modGraphic">
          <ac:chgData name="Ron Keidar" userId="bd522e22234dfd79" providerId="LiveId" clId="{834D198D-FE0F-4E0A-A057-268A858F1B5E}" dt="2024-08-29T03:18:55.573" v="1398" actId="20577"/>
          <ac:graphicFrameMkLst>
            <pc:docMk/>
            <pc:sldMk cId="2243852184" sldId="342"/>
            <ac:graphicFrameMk id="3" creationId="{A1FE4E9B-A000-439D-AE95-5C88C554EF29}"/>
          </ac:graphicFrameMkLst>
        </pc:graphicFrameChg>
        <pc:graphicFrameChg chg="add mod">
          <ac:chgData name="Ron Keidar" userId="bd522e22234dfd79" providerId="LiveId" clId="{834D198D-FE0F-4E0A-A057-268A858F1B5E}" dt="2024-08-29T03:00:59.838" v="1229"/>
          <ac:graphicFrameMkLst>
            <pc:docMk/>
            <pc:sldMk cId="2243852184" sldId="342"/>
            <ac:graphicFrameMk id="4" creationId="{8C066917-5F50-BBEB-729E-D2EBECF729A9}"/>
          </ac:graphicFrameMkLst>
        </pc:graphicFrameChg>
      </pc:sldChg>
      <pc:sldChg chg="addSp delSp modSp add mod">
        <pc:chgData name="Ron Keidar" userId="bd522e22234dfd79" providerId="LiveId" clId="{834D198D-FE0F-4E0A-A057-268A858F1B5E}" dt="2024-08-29T03:19:44.673" v="1411" actId="478"/>
        <pc:sldMkLst>
          <pc:docMk/>
          <pc:sldMk cId="2314610783" sldId="343"/>
        </pc:sldMkLst>
        <pc:graphicFrameChg chg="modGraphic">
          <ac:chgData name="Ron Keidar" userId="bd522e22234dfd79" providerId="LiveId" clId="{834D198D-FE0F-4E0A-A057-268A858F1B5E}" dt="2024-08-29T03:19:35.875" v="1409" actId="14734"/>
          <ac:graphicFrameMkLst>
            <pc:docMk/>
            <pc:sldMk cId="2314610783" sldId="343"/>
            <ac:graphicFrameMk id="3" creationId="{C20BE46A-FB5E-C92D-D259-53E80F8F010C}"/>
          </ac:graphicFrameMkLst>
        </pc:graphicFrameChg>
        <pc:graphicFrameChg chg="add mod">
          <ac:chgData name="Ron Keidar" userId="bd522e22234dfd79" providerId="LiveId" clId="{834D198D-FE0F-4E0A-A057-268A858F1B5E}" dt="2024-08-29T03:01:04.586" v="1230"/>
          <ac:graphicFrameMkLst>
            <pc:docMk/>
            <pc:sldMk cId="2314610783" sldId="343"/>
            <ac:graphicFrameMk id="4" creationId="{9DBEF365-88BE-8965-F88B-99123BC59D0A}"/>
          </ac:graphicFrameMkLst>
        </pc:graphicFrameChg>
        <pc:graphicFrameChg chg="del modGraphic">
          <ac:chgData name="Ron Keidar" userId="bd522e22234dfd79" providerId="LiveId" clId="{834D198D-FE0F-4E0A-A057-268A858F1B5E}" dt="2024-08-29T03:19:44.673" v="1411" actId="478"/>
          <ac:graphicFrameMkLst>
            <pc:docMk/>
            <pc:sldMk cId="2314610783" sldId="343"/>
            <ac:graphicFrameMk id="10" creationId="{33C88461-5F9C-4D9D-9DAE-914D4CE0634F}"/>
          </ac:graphicFrameMkLst>
        </pc:graphicFrameChg>
      </pc:sldChg>
      <pc:sldChg chg="addSp modSp add mod">
        <pc:chgData name="Ron Keidar" userId="bd522e22234dfd79" providerId="LiveId" clId="{834D198D-FE0F-4E0A-A057-268A858F1B5E}" dt="2024-08-29T03:19:57.213" v="1414" actId="20577"/>
        <pc:sldMkLst>
          <pc:docMk/>
          <pc:sldMk cId="1554110073" sldId="344"/>
        </pc:sldMkLst>
        <pc:graphicFrameChg chg="add mod">
          <ac:chgData name="Ron Keidar" userId="bd522e22234dfd79" providerId="LiveId" clId="{834D198D-FE0F-4E0A-A057-268A858F1B5E}" dt="2024-08-29T03:01:14.987" v="1232"/>
          <ac:graphicFrameMkLst>
            <pc:docMk/>
            <pc:sldMk cId="1554110073" sldId="344"/>
            <ac:graphicFrameMk id="3" creationId="{A9E256E3-5172-E123-7A49-AF7365031C6F}"/>
          </ac:graphicFrameMkLst>
        </pc:graphicFrameChg>
        <pc:graphicFrameChg chg="modGraphic">
          <ac:chgData name="Ron Keidar" userId="bd522e22234dfd79" providerId="LiveId" clId="{834D198D-FE0F-4E0A-A057-268A858F1B5E}" dt="2024-08-29T03:19:57.213" v="1414" actId="20577"/>
          <ac:graphicFrameMkLst>
            <pc:docMk/>
            <pc:sldMk cId="1554110073" sldId="344"/>
            <ac:graphicFrameMk id="12" creationId="{31A55406-8888-4A18-89FC-AB289657FAE4}"/>
          </ac:graphicFrameMkLst>
        </pc:graphicFrameChg>
        <pc:graphicFrameChg chg="mod">
          <ac:chgData name="Ron Keidar" userId="bd522e22234dfd79" providerId="LiveId" clId="{834D198D-FE0F-4E0A-A057-268A858F1B5E}" dt="2024-08-29T03:01:09.947" v="1231"/>
          <ac:graphicFrameMkLst>
            <pc:docMk/>
            <pc:sldMk cId="1554110073" sldId="344"/>
            <ac:graphicFrameMk id="13" creationId="{193D3CE1-38D7-191B-0EF4-AD8DC8103AA0}"/>
          </ac:graphicFrameMkLst>
        </pc:graphicFrameChg>
      </pc:sldChg>
      <pc:sldChg chg="addSp modSp add mod">
        <pc:chgData name="Ron Keidar" userId="bd522e22234dfd79" providerId="LiveId" clId="{834D198D-FE0F-4E0A-A057-268A858F1B5E}" dt="2024-08-29T03:20:08.117" v="1417" actId="20577"/>
        <pc:sldMkLst>
          <pc:docMk/>
          <pc:sldMk cId="714449221" sldId="345"/>
        </pc:sldMkLst>
        <pc:graphicFrameChg chg="add mod">
          <ac:chgData name="Ron Keidar" userId="bd522e22234dfd79" providerId="LiveId" clId="{834D198D-FE0F-4E0A-A057-268A858F1B5E}" dt="2024-08-29T03:01:19.999" v="1233"/>
          <ac:graphicFrameMkLst>
            <pc:docMk/>
            <pc:sldMk cId="714449221" sldId="345"/>
            <ac:graphicFrameMk id="4" creationId="{377FF965-4803-D741-A1BC-E5F4FFC4379B}"/>
          </ac:graphicFrameMkLst>
        </pc:graphicFrameChg>
        <pc:graphicFrameChg chg="modGraphic">
          <ac:chgData name="Ron Keidar" userId="bd522e22234dfd79" providerId="LiveId" clId="{834D198D-FE0F-4E0A-A057-268A858F1B5E}" dt="2024-08-29T03:20:08.117" v="1417" actId="20577"/>
          <ac:graphicFrameMkLst>
            <pc:docMk/>
            <pc:sldMk cId="714449221" sldId="345"/>
            <ac:graphicFrameMk id="12" creationId="{31A55406-8888-4A18-89FC-AB289657FAE4}"/>
          </ac:graphicFrameMkLst>
        </pc:graphicFrameChg>
      </pc:sldChg>
      <pc:sldChg chg="addSp modSp add mod">
        <pc:chgData name="Ron Keidar" userId="bd522e22234dfd79" providerId="LiveId" clId="{834D198D-FE0F-4E0A-A057-268A858F1B5E}" dt="2024-08-29T03:20:15.583" v="1420" actId="20577"/>
        <pc:sldMkLst>
          <pc:docMk/>
          <pc:sldMk cId="1935000641" sldId="346"/>
        </pc:sldMkLst>
        <pc:graphicFrameChg chg="add mod">
          <ac:chgData name="Ron Keidar" userId="bd522e22234dfd79" providerId="LiveId" clId="{834D198D-FE0F-4E0A-A057-268A858F1B5E}" dt="2024-08-29T03:01:28.791" v="1234"/>
          <ac:graphicFrameMkLst>
            <pc:docMk/>
            <pc:sldMk cId="1935000641" sldId="346"/>
            <ac:graphicFrameMk id="4" creationId="{65613B23-2B07-A414-AB6B-A872A26FC3BC}"/>
          </ac:graphicFrameMkLst>
        </pc:graphicFrameChg>
        <pc:graphicFrameChg chg="modGraphic">
          <ac:chgData name="Ron Keidar" userId="bd522e22234dfd79" providerId="LiveId" clId="{834D198D-FE0F-4E0A-A057-268A858F1B5E}" dt="2024-08-29T03:20:15.583" v="1420" actId="20577"/>
          <ac:graphicFrameMkLst>
            <pc:docMk/>
            <pc:sldMk cId="1935000641" sldId="346"/>
            <ac:graphicFrameMk id="12" creationId="{31A55406-8888-4A18-89FC-AB289657FAE4}"/>
          </ac:graphicFrameMkLst>
        </pc:graphicFrameChg>
      </pc:sldChg>
      <pc:sldChg chg="addSp modSp add mod">
        <pc:chgData name="Ron Keidar" userId="bd522e22234dfd79" providerId="LiveId" clId="{834D198D-FE0F-4E0A-A057-268A858F1B5E}" dt="2024-08-29T03:20:24.137" v="1423" actId="20577"/>
        <pc:sldMkLst>
          <pc:docMk/>
          <pc:sldMk cId="3778607560" sldId="347"/>
        </pc:sldMkLst>
        <pc:graphicFrameChg chg="add mod">
          <ac:chgData name="Ron Keidar" userId="bd522e22234dfd79" providerId="LiveId" clId="{834D198D-FE0F-4E0A-A057-268A858F1B5E}" dt="2024-08-29T03:01:35.316" v="1235"/>
          <ac:graphicFrameMkLst>
            <pc:docMk/>
            <pc:sldMk cId="3778607560" sldId="347"/>
            <ac:graphicFrameMk id="3" creationId="{D455E1C5-3D17-21C2-7FAD-3279636E97E3}"/>
          </ac:graphicFrameMkLst>
        </pc:graphicFrameChg>
        <pc:graphicFrameChg chg="modGraphic">
          <ac:chgData name="Ron Keidar" userId="bd522e22234dfd79" providerId="LiveId" clId="{834D198D-FE0F-4E0A-A057-268A858F1B5E}" dt="2024-08-29T03:20:24.137" v="1423" actId="20577"/>
          <ac:graphicFrameMkLst>
            <pc:docMk/>
            <pc:sldMk cId="3778607560" sldId="347"/>
            <ac:graphicFrameMk id="12" creationId="{31A55406-8888-4A18-89FC-AB289657FAE4}"/>
          </ac:graphicFrameMkLst>
        </pc:graphicFrameChg>
      </pc:sldChg>
      <pc:sldChg chg="addSp delSp modSp add mod">
        <pc:chgData name="Ron Keidar" userId="bd522e22234dfd79" providerId="LiveId" clId="{834D198D-FE0F-4E0A-A057-268A858F1B5E}" dt="2024-08-29T03:20:31.604" v="1426" actId="20577"/>
        <pc:sldMkLst>
          <pc:docMk/>
          <pc:sldMk cId="1820278977" sldId="348"/>
        </pc:sldMkLst>
        <pc:graphicFrameChg chg="mod modGraphic">
          <ac:chgData name="Ron Keidar" userId="bd522e22234dfd79" providerId="LiveId" clId="{834D198D-FE0F-4E0A-A057-268A858F1B5E}" dt="2024-08-29T03:20:31.604" v="1426" actId="20577"/>
          <ac:graphicFrameMkLst>
            <pc:docMk/>
            <pc:sldMk cId="1820278977" sldId="348"/>
            <ac:graphicFrameMk id="3" creationId="{66F86473-6CDF-7258-CF32-F21E70073169}"/>
          </ac:graphicFrameMkLst>
        </pc:graphicFrameChg>
        <pc:graphicFrameChg chg="add mod">
          <ac:chgData name="Ron Keidar" userId="bd522e22234dfd79" providerId="LiveId" clId="{834D198D-FE0F-4E0A-A057-268A858F1B5E}" dt="2024-08-29T03:01:42.050" v="1236"/>
          <ac:graphicFrameMkLst>
            <pc:docMk/>
            <pc:sldMk cId="1820278977" sldId="348"/>
            <ac:graphicFrameMk id="4" creationId="{0BF96814-EBF4-F227-16BD-AE79F9C03F90}"/>
          </ac:graphicFrameMkLst>
        </pc:graphicFrameChg>
        <pc:graphicFrameChg chg="del modGraphic">
          <ac:chgData name="Ron Keidar" userId="bd522e22234dfd79" providerId="LiveId" clId="{834D198D-FE0F-4E0A-A057-268A858F1B5E}" dt="2024-08-29T03:06:41.022" v="1258" actId="478"/>
          <ac:graphicFrameMkLst>
            <pc:docMk/>
            <pc:sldMk cId="1820278977" sldId="348"/>
            <ac:graphicFrameMk id="10" creationId="{33C88461-5F9C-4D9D-9DAE-914D4CE0634F}"/>
          </ac:graphicFrameMkLst>
        </pc:graphicFrameChg>
      </pc:sldChg>
      <pc:sldChg chg="addSp modSp add mod">
        <pc:chgData name="Ron Keidar" userId="bd522e22234dfd79" providerId="LiveId" clId="{834D198D-FE0F-4E0A-A057-268A858F1B5E}" dt="2024-08-29T03:20:42.144" v="1429" actId="20577"/>
        <pc:sldMkLst>
          <pc:docMk/>
          <pc:sldMk cId="1058370503" sldId="349"/>
        </pc:sldMkLst>
        <pc:graphicFrameChg chg="add mod">
          <ac:chgData name="Ron Keidar" userId="bd522e22234dfd79" providerId="LiveId" clId="{834D198D-FE0F-4E0A-A057-268A858F1B5E}" dt="2024-08-29T03:01:48.432" v="1237"/>
          <ac:graphicFrameMkLst>
            <pc:docMk/>
            <pc:sldMk cId="1058370503" sldId="349"/>
            <ac:graphicFrameMk id="3" creationId="{5CC2EE01-2DAE-05C9-DCEF-B89AC57A439F}"/>
          </ac:graphicFrameMkLst>
        </pc:graphicFrameChg>
        <pc:graphicFrameChg chg="modGraphic">
          <ac:chgData name="Ron Keidar" userId="bd522e22234dfd79" providerId="LiveId" clId="{834D198D-FE0F-4E0A-A057-268A858F1B5E}" dt="2024-08-29T03:04:51.935" v="1243" actId="2165"/>
          <ac:graphicFrameMkLst>
            <pc:docMk/>
            <pc:sldMk cId="1058370503" sldId="349"/>
            <ac:graphicFrameMk id="5" creationId="{3EB91328-3C75-4219-B849-F6944D75CCBE}"/>
          </ac:graphicFrameMkLst>
        </pc:graphicFrameChg>
        <pc:graphicFrameChg chg="modGraphic">
          <ac:chgData name="Ron Keidar" userId="bd522e22234dfd79" providerId="LiveId" clId="{834D198D-FE0F-4E0A-A057-268A858F1B5E}" dt="2024-08-29T03:20:42.144" v="1429" actId="20577"/>
          <ac:graphicFrameMkLst>
            <pc:docMk/>
            <pc:sldMk cId="1058370503" sldId="349"/>
            <ac:graphicFrameMk id="12" creationId="{31A55406-8888-4A18-89FC-AB289657FAE4}"/>
          </ac:graphicFrameMkLst>
        </pc:graphicFrameChg>
      </pc:sldChg>
      <pc:sldChg chg="addSp modSp add mod">
        <pc:chgData name="Ron Keidar" userId="bd522e22234dfd79" providerId="LiveId" clId="{834D198D-FE0F-4E0A-A057-268A858F1B5E}" dt="2024-08-29T03:20:55.722" v="1432" actId="20577"/>
        <pc:sldMkLst>
          <pc:docMk/>
          <pc:sldMk cId="1683383360" sldId="350"/>
        </pc:sldMkLst>
        <pc:graphicFrameChg chg="add mod">
          <ac:chgData name="Ron Keidar" userId="bd522e22234dfd79" providerId="LiveId" clId="{834D198D-FE0F-4E0A-A057-268A858F1B5E}" dt="2024-08-29T03:01:56.406" v="1238"/>
          <ac:graphicFrameMkLst>
            <pc:docMk/>
            <pc:sldMk cId="1683383360" sldId="350"/>
            <ac:graphicFrameMk id="3" creationId="{6FFCBED8-ABEF-96BA-4904-6CC484850D52}"/>
          </ac:graphicFrameMkLst>
        </pc:graphicFrameChg>
        <pc:graphicFrameChg chg="modGraphic">
          <ac:chgData name="Ron Keidar" userId="bd522e22234dfd79" providerId="LiveId" clId="{834D198D-FE0F-4E0A-A057-268A858F1B5E}" dt="2024-08-29T03:05:07.584" v="1244" actId="2165"/>
          <ac:graphicFrameMkLst>
            <pc:docMk/>
            <pc:sldMk cId="1683383360" sldId="350"/>
            <ac:graphicFrameMk id="5" creationId="{3EB91328-3C75-4219-B849-F6944D75CCBE}"/>
          </ac:graphicFrameMkLst>
        </pc:graphicFrameChg>
        <pc:graphicFrameChg chg="modGraphic">
          <ac:chgData name="Ron Keidar" userId="bd522e22234dfd79" providerId="LiveId" clId="{834D198D-FE0F-4E0A-A057-268A858F1B5E}" dt="2024-08-29T03:20:55.722" v="1432" actId="20577"/>
          <ac:graphicFrameMkLst>
            <pc:docMk/>
            <pc:sldMk cId="1683383360" sldId="350"/>
            <ac:graphicFrameMk id="12" creationId="{31A55406-8888-4A18-89FC-AB289657FAE4}"/>
          </ac:graphicFrameMkLst>
        </pc:graphicFrameChg>
      </pc:sldChg>
      <pc:sldChg chg="addSp modSp add mod">
        <pc:chgData name="Ron Keidar" userId="bd522e22234dfd79" providerId="LiveId" clId="{834D198D-FE0F-4E0A-A057-268A858F1B5E}" dt="2024-08-29T03:21:19.309" v="1435" actId="20577"/>
        <pc:sldMkLst>
          <pc:docMk/>
          <pc:sldMk cId="2882110562" sldId="351"/>
        </pc:sldMkLst>
        <pc:graphicFrameChg chg="add mod">
          <ac:chgData name="Ron Keidar" userId="bd522e22234dfd79" providerId="LiveId" clId="{834D198D-FE0F-4E0A-A057-268A858F1B5E}" dt="2024-08-29T03:02:03.026" v="1239"/>
          <ac:graphicFrameMkLst>
            <pc:docMk/>
            <pc:sldMk cId="2882110562" sldId="351"/>
            <ac:graphicFrameMk id="3" creationId="{495C05BC-73BF-10D9-4287-8F3C194A1472}"/>
          </ac:graphicFrameMkLst>
        </pc:graphicFrameChg>
        <pc:graphicFrameChg chg="modGraphic">
          <ac:chgData name="Ron Keidar" userId="bd522e22234dfd79" providerId="LiveId" clId="{834D198D-FE0F-4E0A-A057-268A858F1B5E}" dt="2024-08-29T03:05:17.385" v="1245" actId="2165"/>
          <ac:graphicFrameMkLst>
            <pc:docMk/>
            <pc:sldMk cId="2882110562" sldId="351"/>
            <ac:graphicFrameMk id="5" creationId="{3EB91328-3C75-4219-B849-F6944D75CCBE}"/>
          </ac:graphicFrameMkLst>
        </pc:graphicFrameChg>
        <pc:graphicFrameChg chg="modGraphic">
          <ac:chgData name="Ron Keidar" userId="bd522e22234dfd79" providerId="LiveId" clId="{834D198D-FE0F-4E0A-A057-268A858F1B5E}" dt="2024-08-29T03:21:19.309" v="1435" actId="20577"/>
          <ac:graphicFrameMkLst>
            <pc:docMk/>
            <pc:sldMk cId="2882110562" sldId="351"/>
            <ac:graphicFrameMk id="12" creationId="{31A55406-8888-4A18-89FC-AB289657FAE4}"/>
          </ac:graphicFrameMkLst>
        </pc:graphicFrameChg>
      </pc:sldChg>
      <pc:sldChg chg="addSp modSp add mod">
        <pc:chgData name="Ron Keidar" userId="bd522e22234dfd79" providerId="LiveId" clId="{834D198D-FE0F-4E0A-A057-268A858F1B5E}" dt="2024-08-29T03:21:26.899" v="1438" actId="20577"/>
        <pc:sldMkLst>
          <pc:docMk/>
          <pc:sldMk cId="3272960522" sldId="352"/>
        </pc:sldMkLst>
        <pc:graphicFrameChg chg="add mod">
          <ac:chgData name="Ron Keidar" userId="bd522e22234dfd79" providerId="LiveId" clId="{834D198D-FE0F-4E0A-A057-268A858F1B5E}" dt="2024-08-29T03:02:14.963" v="1240"/>
          <ac:graphicFrameMkLst>
            <pc:docMk/>
            <pc:sldMk cId="3272960522" sldId="352"/>
            <ac:graphicFrameMk id="3" creationId="{18D68651-4C92-A3B9-047F-BB34279FBF85}"/>
          </ac:graphicFrameMkLst>
        </pc:graphicFrameChg>
        <pc:graphicFrameChg chg="modGraphic">
          <ac:chgData name="Ron Keidar" userId="bd522e22234dfd79" providerId="LiveId" clId="{834D198D-FE0F-4E0A-A057-268A858F1B5E}" dt="2024-08-29T03:05:32.884" v="1246" actId="2165"/>
          <ac:graphicFrameMkLst>
            <pc:docMk/>
            <pc:sldMk cId="3272960522" sldId="352"/>
            <ac:graphicFrameMk id="5" creationId="{3EB91328-3C75-4219-B849-F6944D75CCBE}"/>
          </ac:graphicFrameMkLst>
        </pc:graphicFrameChg>
        <pc:graphicFrameChg chg="modGraphic">
          <ac:chgData name="Ron Keidar" userId="bd522e22234dfd79" providerId="LiveId" clId="{834D198D-FE0F-4E0A-A057-268A858F1B5E}" dt="2024-08-29T03:21:26.899" v="1438" actId="20577"/>
          <ac:graphicFrameMkLst>
            <pc:docMk/>
            <pc:sldMk cId="3272960522" sldId="352"/>
            <ac:graphicFrameMk id="12" creationId="{31A55406-8888-4A18-89FC-AB289657FAE4}"/>
          </ac:graphicFrameMkLst>
        </pc:graphicFrameChg>
      </pc:sldChg>
      <pc:sldChg chg="addSp modSp add mod">
        <pc:chgData name="Ron Keidar" userId="bd522e22234dfd79" providerId="LiveId" clId="{834D198D-FE0F-4E0A-A057-268A858F1B5E}" dt="2024-08-29T03:21:32.281" v="1441" actId="20577"/>
        <pc:sldMkLst>
          <pc:docMk/>
          <pc:sldMk cId="2035743540" sldId="353"/>
        </pc:sldMkLst>
        <pc:graphicFrameChg chg="add mod">
          <ac:chgData name="Ron Keidar" userId="bd522e22234dfd79" providerId="LiveId" clId="{834D198D-FE0F-4E0A-A057-268A858F1B5E}" dt="2024-08-29T03:02:21.575" v="1241"/>
          <ac:graphicFrameMkLst>
            <pc:docMk/>
            <pc:sldMk cId="2035743540" sldId="353"/>
            <ac:graphicFrameMk id="3" creationId="{F0F0AD3B-46BC-07BA-7E58-AA387519EF82}"/>
          </ac:graphicFrameMkLst>
        </pc:graphicFrameChg>
        <pc:graphicFrameChg chg="modGraphic">
          <ac:chgData name="Ron Keidar" userId="bd522e22234dfd79" providerId="LiveId" clId="{834D198D-FE0F-4E0A-A057-268A858F1B5E}" dt="2024-08-29T03:21:32.281" v="1441" actId="20577"/>
          <ac:graphicFrameMkLst>
            <pc:docMk/>
            <pc:sldMk cId="2035743540" sldId="353"/>
            <ac:graphicFrameMk id="8" creationId="{438A22CA-2606-4EC2-9E31-AA955DF6E237}"/>
          </ac:graphicFrameMkLst>
        </pc:graphicFrameChg>
      </pc:sldChg>
      <pc:sldChg chg="addSp modSp add mod">
        <pc:chgData name="Ron Keidar" userId="bd522e22234dfd79" providerId="LiveId" clId="{834D198D-FE0F-4E0A-A057-268A858F1B5E}" dt="2024-08-29T03:21:41.410" v="1444" actId="20577"/>
        <pc:sldMkLst>
          <pc:docMk/>
          <pc:sldMk cId="817693340" sldId="354"/>
        </pc:sldMkLst>
        <pc:graphicFrameChg chg="add mod">
          <ac:chgData name="Ron Keidar" userId="bd522e22234dfd79" providerId="LiveId" clId="{834D198D-FE0F-4E0A-A057-268A858F1B5E}" dt="2024-08-29T03:02:29.395" v="1242"/>
          <ac:graphicFrameMkLst>
            <pc:docMk/>
            <pc:sldMk cId="817693340" sldId="354"/>
            <ac:graphicFrameMk id="3" creationId="{4D94DE7E-A37C-DF33-CE6F-59BC61C840D9}"/>
          </ac:graphicFrameMkLst>
        </pc:graphicFrameChg>
        <pc:graphicFrameChg chg="modGraphic">
          <ac:chgData name="Ron Keidar" userId="bd522e22234dfd79" providerId="LiveId" clId="{834D198D-FE0F-4E0A-A057-268A858F1B5E}" dt="2024-08-29T03:21:41.410" v="1444" actId="20577"/>
          <ac:graphicFrameMkLst>
            <pc:docMk/>
            <pc:sldMk cId="817693340" sldId="354"/>
            <ac:graphicFrameMk id="8" creationId="{438A22CA-2606-4EC2-9E31-AA955DF6E237}"/>
          </ac:graphicFrameMkLst>
        </pc:graphicFrameChg>
      </pc:sldChg>
      <pc:sldChg chg="modSp add del mod">
        <pc:chgData name="Ron Keidar" userId="bd522e22234dfd79" providerId="LiveId" clId="{834D198D-FE0F-4E0A-A057-268A858F1B5E}" dt="2024-08-09T04:15:40.582" v="1201" actId="47"/>
        <pc:sldMkLst>
          <pc:docMk/>
          <pc:sldMk cId="1503546682" sldId="355"/>
        </pc:sldMkLst>
        <pc:spChg chg="mod">
          <ac:chgData name="Ron Keidar" userId="bd522e22234dfd79" providerId="LiveId" clId="{834D198D-FE0F-4E0A-A057-268A858F1B5E}" dt="2024-08-09T04:03:22.604" v="798" actId="1076"/>
          <ac:spMkLst>
            <pc:docMk/>
            <pc:sldMk cId="1503546682" sldId="355"/>
            <ac:spMk id="2" creationId="{B3F951B7-364F-2F4F-3116-B54995F4C6C6}"/>
          </ac:spMkLst>
        </pc:spChg>
      </pc:sldChg>
      <pc:sldChg chg="addSp delSp modSp add mod">
        <pc:chgData name="Ron Keidar" userId="bd522e22234dfd79" providerId="LiveId" clId="{834D198D-FE0F-4E0A-A057-268A858F1B5E}" dt="2024-08-29T03:21:51.479" v="1447" actId="20577"/>
        <pc:sldMkLst>
          <pc:docMk/>
          <pc:sldMk cId="2367775470" sldId="356"/>
        </pc:sldMkLst>
        <pc:spChg chg="add mod">
          <ac:chgData name="Ron Keidar" userId="bd522e22234dfd79" providerId="LiveId" clId="{834D198D-FE0F-4E0A-A057-268A858F1B5E}" dt="2024-08-09T04:15:46.262" v="1205" actId="20577"/>
          <ac:spMkLst>
            <pc:docMk/>
            <pc:sldMk cId="2367775470" sldId="356"/>
            <ac:spMk id="4" creationId="{42FFFB1F-FF49-EF67-4814-547097376531}"/>
          </ac:spMkLst>
        </pc:spChg>
        <pc:spChg chg="add mod">
          <ac:chgData name="Ron Keidar" userId="bd522e22234dfd79" providerId="LiveId" clId="{834D198D-FE0F-4E0A-A057-268A858F1B5E}" dt="2024-08-21T15:07:53.426" v="1220" actId="20577"/>
          <ac:spMkLst>
            <pc:docMk/>
            <pc:sldMk cId="2367775470" sldId="356"/>
            <ac:spMk id="6" creationId="{C8DAB9D9-F093-B92B-C40C-F25DAAFCFD57}"/>
          </ac:spMkLst>
        </pc:spChg>
        <pc:spChg chg="del mod">
          <ac:chgData name="Ron Keidar" userId="bd522e22234dfd79" providerId="LiveId" clId="{834D198D-FE0F-4E0A-A057-268A858F1B5E}" dt="2024-08-09T04:03:30.277" v="799" actId="478"/>
          <ac:spMkLst>
            <pc:docMk/>
            <pc:sldMk cId="2367775470" sldId="356"/>
            <ac:spMk id="11" creationId="{F18A3303-6AE1-4192-B847-C968E4DE1C58}"/>
          </ac:spMkLst>
        </pc:spChg>
        <pc:spChg chg="mod">
          <ac:chgData name="Ron Keidar" userId="bd522e22234dfd79" providerId="LiveId" clId="{834D198D-FE0F-4E0A-A057-268A858F1B5E}" dt="2024-08-09T04:15:43.802" v="1203" actId="20577"/>
          <ac:spMkLst>
            <pc:docMk/>
            <pc:sldMk cId="2367775470" sldId="356"/>
            <ac:spMk id="13" creationId="{FFC7287B-AAD9-5418-44A1-19FEE626F5CD}"/>
          </ac:spMkLst>
        </pc:spChg>
        <pc:graphicFrameChg chg="modGraphic">
          <ac:chgData name="Ron Keidar" userId="bd522e22234dfd79" providerId="LiveId" clId="{834D198D-FE0F-4E0A-A057-268A858F1B5E}" dt="2024-08-29T03:21:51.479" v="1447" actId="20577"/>
          <ac:graphicFrameMkLst>
            <pc:docMk/>
            <pc:sldMk cId="2367775470" sldId="356"/>
            <ac:graphicFrameMk id="3" creationId="{A1FE4E9B-A000-439D-AE95-5C88C554EF29}"/>
          </ac:graphicFrameMkLst>
        </pc:graphicFrameChg>
        <pc:graphicFrameChg chg="mod modGraphic">
          <ac:chgData name="Ron Keidar" userId="bd522e22234dfd79" providerId="LiveId" clId="{834D198D-FE0F-4E0A-A057-268A858F1B5E}" dt="2024-08-09T04:18:02.334" v="1214" actId="14734"/>
          <ac:graphicFrameMkLst>
            <pc:docMk/>
            <pc:sldMk cId="2367775470" sldId="356"/>
            <ac:graphicFrameMk id="5" creationId="{3EB91328-3C75-4219-B849-F6944D75CCBE}"/>
          </ac:graphicFrameMkLst>
        </pc:graphicFrameChg>
        <pc:graphicFrameChg chg="del">
          <ac:chgData name="Ron Keidar" userId="bd522e22234dfd79" providerId="LiveId" clId="{834D198D-FE0F-4E0A-A057-268A858F1B5E}" dt="2024-08-09T04:03:54.963" v="804" actId="478"/>
          <ac:graphicFrameMkLst>
            <pc:docMk/>
            <pc:sldMk cId="2367775470" sldId="356"/>
            <ac:graphicFrameMk id="6" creationId="{94ECF8CC-A699-4671-A4F6-5AAB6684A11C}"/>
          </ac:graphicFrameMkLst>
        </pc:graphicFrameChg>
        <pc:graphicFrameChg chg="add">
          <ac:chgData name="Ron Keidar" userId="bd522e22234dfd79" providerId="LiveId" clId="{834D198D-FE0F-4E0A-A057-268A858F1B5E}" dt="2024-08-09T04:10:36.105" v="1013"/>
          <ac:graphicFrameMkLst>
            <pc:docMk/>
            <pc:sldMk cId="2367775470" sldId="356"/>
            <ac:graphicFrameMk id="7" creationId="{8DDF9904-EB4B-BC2E-58E5-D2825F943370}"/>
          </ac:graphicFrameMkLst>
        </pc:graphicFrameChg>
        <pc:graphicFrameChg chg="add mod modGraphic">
          <ac:chgData name="Ron Keidar" userId="bd522e22234dfd79" providerId="LiveId" clId="{834D198D-FE0F-4E0A-A057-268A858F1B5E}" dt="2024-08-09T04:14:05.784" v="1198" actId="20577"/>
          <ac:graphicFrameMkLst>
            <pc:docMk/>
            <pc:sldMk cId="2367775470" sldId="356"/>
            <ac:graphicFrameMk id="8" creationId="{839A7871-B82F-AF03-D019-C976E7EB7D26}"/>
          </ac:graphicFrameMkLst>
        </pc:graphicFrameChg>
        <pc:graphicFrameChg chg="modGraphic">
          <ac:chgData name="Ron Keidar" userId="bd522e22234dfd79" providerId="LiveId" clId="{834D198D-FE0F-4E0A-A057-268A858F1B5E}" dt="2024-08-09T04:05:03.700" v="834" actId="20577"/>
          <ac:graphicFrameMkLst>
            <pc:docMk/>
            <pc:sldMk cId="2367775470" sldId="356"/>
            <ac:graphicFrameMk id="14" creationId="{6FC0D94F-6899-E739-45E1-F61FBCB5152F}"/>
          </ac:graphicFrameMkLst>
        </pc:graphicFrameChg>
      </pc:sldChg>
      <pc:sldChg chg="add del">
        <pc:chgData name="Ron Keidar" userId="bd522e22234dfd79" providerId="LiveId" clId="{834D198D-FE0F-4E0A-A057-268A858F1B5E}" dt="2024-08-09T04:15:38.556" v="1200" actId="2890"/>
        <pc:sldMkLst>
          <pc:docMk/>
          <pc:sldMk cId="716347904" sldId="357"/>
        </pc:sldMkLst>
      </pc:sldChg>
    </pc:docChg>
  </pc:docChgLst>
  <pc:docChgLst>
    <pc:chgData name="Ron Keidar" userId="bd522e22234dfd79" providerId="LiveId" clId="{4E745B18-EECB-441C-8666-DC84A99DC5AE}"/>
    <pc:docChg chg="custSel modSld">
      <pc:chgData name="Ron Keidar" userId="bd522e22234dfd79" providerId="LiveId" clId="{4E745B18-EECB-441C-8666-DC84A99DC5AE}" dt="2024-06-03T05:56:11.652" v="63" actId="1037"/>
      <pc:docMkLst>
        <pc:docMk/>
      </pc:docMkLst>
      <pc:sldChg chg="addSp delSp modSp mod">
        <pc:chgData name="Ron Keidar" userId="bd522e22234dfd79" providerId="LiveId" clId="{4E745B18-EECB-441C-8666-DC84A99DC5AE}" dt="2024-06-03T05:51:25.581" v="16"/>
        <pc:sldMkLst>
          <pc:docMk/>
          <pc:sldMk cId="2888767004" sldId="325"/>
        </pc:sldMkLst>
        <pc:spChg chg="add mod">
          <ac:chgData name="Ron Keidar" userId="bd522e22234dfd79" providerId="LiveId" clId="{4E745B18-EECB-441C-8666-DC84A99DC5AE}" dt="2024-06-03T05:51:25.581" v="16"/>
          <ac:spMkLst>
            <pc:docMk/>
            <pc:sldMk cId="2888767004" sldId="325"/>
            <ac:spMk id="3" creationId="{821D2C4C-745D-E4ED-2A1B-C23EBD68B041}"/>
          </ac:spMkLst>
        </pc:spChg>
        <pc:spChg chg="del">
          <ac:chgData name="Ron Keidar" userId="bd522e22234dfd79" providerId="LiveId" clId="{4E745B18-EECB-441C-8666-DC84A99DC5AE}" dt="2024-06-03T05:47:59.506" v="4" actId="478"/>
          <ac:spMkLst>
            <pc:docMk/>
            <pc:sldMk cId="2888767004" sldId="325"/>
            <ac:spMk id="4" creationId="{1C5A5A3E-1BCA-026A-F08C-41DA60E7D263}"/>
          </ac:spMkLst>
        </pc:spChg>
        <pc:spChg chg="add mod">
          <ac:chgData name="Ron Keidar" userId="bd522e22234dfd79" providerId="LiveId" clId="{4E745B18-EECB-441C-8666-DC84A99DC5AE}" dt="2024-06-03T05:51:16.387" v="15"/>
          <ac:spMkLst>
            <pc:docMk/>
            <pc:sldMk cId="2888767004" sldId="325"/>
            <ac:spMk id="19" creationId="{504ED7A0-1960-6D9D-A395-0390A3FA609E}"/>
          </ac:spMkLst>
        </pc:spChg>
        <pc:spChg chg="add mod">
          <ac:chgData name="Ron Keidar" userId="bd522e22234dfd79" providerId="LiveId" clId="{4E745B18-EECB-441C-8666-DC84A99DC5AE}" dt="2024-06-03T05:47:41.442" v="3"/>
          <ac:spMkLst>
            <pc:docMk/>
            <pc:sldMk cId="2888767004" sldId="325"/>
            <ac:spMk id="20" creationId="{EF61154E-BDE9-EC16-3BA7-00EA7FAF898D}"/>
          </ac:spMkLst>
        </pc:spChg>
        <pc:spChg chg="add del mod">
          <ac:chgData name="Ron Keidar" userId="bd522e22234dfd79" providerId="LiveId" clId="{4E745B18-EECB-441C-8666-DC84A99DC5AE}" dt="2024-06-03T05:47:59.506" v="4" actId="478"/>
          <ac:spMkLst>
            <pc:docMk/>
            <pc:sldMk cId="2888767004" sldId="325"/>
            <ac:spMk id="22" creationId="{4B5898DF-96BB-17C4-34A4-A9C2819E1A6A}"/>
          </ac:spMkLst>
        </pc:spChg>
        <pc:spChg chg="add mod">
          <ac:chgData name="Ron Keidar" userId="bd522e22234dfd79" providerId="LiveId" clId="{4E745B18-EECB-441C-8666-DC84A99DC5AE}" dt="2024-06-03T05:48:30.453" v="5"/>
          <ac:spMkLst>
            <pc:docMk/>
            <pc:sldMk cId="2888767004" sldId="325"/>
            <ac:spMk id="25" creationId="{AD77FB3C-C9DE-1895-1A8B-5C184DF5E245}"/>
          </ac:spMkLst>
        </pc:spChg>
        <pc:spChg chg="add del mod">
          <ac:chgData name="Ron Keidar" userId="bd522e22234dfd79" providerId="LiveId" clId="{4E745B18-EECB-441C-8666-DC84A99DC5AE}" dt="2024-06-03T05:48:54.659" v="9" actId="478"/>
          <ac:spMkLst>
            <pc:docMk/>
            <pc:sldMk cId="2888767004" sldId="325"/>
            <ac:spMk id="28" creationId="{BC8BF83C-1A3A-60FD-7EF3-F94A69D2F922}"/>
          </ac:spMkLst>
        </pc:spChg>
        <pc:spChg chg="add mod">
          <ac:chgData name="Ron Keidar" userId="bd522e22234dfd79" providerId="LiveId" clId="{4E745B18-EECB-441C-8666-DC84A99DC5AE}" dt="2024-06-03T05:48:30.453" v="5"/>
          <ac:spMkLst>
            <pc:docMk/>
            <pc:sldMk cId="2888767004" sldId="325"/>
            <ac:spMk id="30" creationId="{EEFF39FC-893B-8762-8B3A-F5A4EE95E5F4}"/>
          </ac:spMkLst>
        </pc:spChg>
        <pc:spChg chg="mod">
          <ac:chgData name="Ron Keidar" userId="bd522e22234dfd79" providerId="LiveId" clId="{4E745B18-EECB-441C-8666-DC84A99DC5AE}" dt="2024-06-03T05:50:19.569" v="13" actId="255"/>
          <ac:spMkLst>
            <pc:docMk/>
            <pc:sldMk cId="2888767004" sldId="325"/>
            <ac:spMk id="39" creationId="{C35015B7-343D-D2C3-FEA9-500FAF0F81E5}"/>
          </ac:spMkLst>
        </pc:spChg>
        <pc:spChg chg="mod">
          <ac:chgData name="Ron Keidar" userId="bd522e22234dfd79" providerId="LiveId" clId="{4E745B18-EECB-441C-8666-DC84A99DC5AE}" dt="2024-06-03T05:50:19.569" v="13" actId="255"/>
          <ac:spMkLst>
            <pc:docMk/>
            <pc:sldMk cId="2888767004" sldId="325"/>
            <ac:spMk id="45" creationId="{07399F58-7E1C-1D64-C02E-3D11A62E319B}"/>
          </ac:spMkLst>
        </pc:spChg>
        <pc:spChg chg="del">
          <ac:chgData name="Ron Keidar" userId="bd522e22234dfd79" providerId="LiveId" clId="{4E745B18-EECB-441C-8666-DC84A99DC5AE}" dt="2024-06-03T05:47:59.506" v="4" actId="478"/>
          <ac:spMkLst>
            <pc:docMk/>
            <pc:sldMk cId="2888767004" sldId="325"/>
            <ac:spMk id="61" creationId="{7CC0CD78-36DA-BC50-51BD-35AF82329DC8}"/>
          </ac:spMkLst>
        </pc:spChg>
        <pc:spChg chg="mod">
          <ac:chgData name="Ron Keidar" userId="bd522e22234dfd79" providerId="LiveId" clId="{4E745B18-EECB-441C-8666-DC84A99DC5AE}" dt="2024-06-03T05:50:19.569" v="13" actId="255"/>
          <ac:spMkLst>
            <pc:docMk/>
            <pc:sldMk cId="2888767004" sldId="325"/>
            <ac:spMk id="63" creationId="{449FC878-ED29-4BC2-86E9-3936B25D1CC2}"/>
          </ac:spMkLst>
        </pc:spChg>
        <pc:spChg chg="del">
          <ac:chgData name="Ron Keidar" userId="bd522e22234dfd79" providerId="LiveId" clId="{4E745B18-EECB-441C-8666-DC84A99DC5AE}" dt="2024-06-03T05:47:31.970" v="0" actId="478"/>
          <ac:spMkLst>
            <pc:docMk/>
            <pc:sldMk cId="2888767004" sldId="325"/>
            <ac:spMk id="76" creationId="{D6309D24-E5A0-4347-A764-8DBC1B3BB291}"/>
          </ac:spMkLst>
        </pc:spChg>
        <pc:spChg chg="mod">
          <ac:chgData name="Ron Keidar" userId="bd522e22234dfd79" providerId="LiveId" clId="{4E745B18-EECB-441C-8666-DC84A99DC5AE}" dt="2024-06-03T05:50:19.569" v="13" actId="255"/>
          <ac:spMkLst>
            <pc:docMk/>
            <pc:sldMk cId="2888767004" sldId="325"/>
            <ac:spMk id="82" creationId="{0D6E23AF-52E3-FC3E-7E30-AE3C17128290}"/>
          </ac:spMkLst>
        </pc:spChg>
        <pc:spChg chg="del">
          <ac:chgData name="Ron Keidar" userId="bd522e22234dfd79" providerId="LiveId" clId="{4E745B18-EECB-441C-8666-DC84A99DC5AE}" dt="2024-06-03T05:47:40.655" v="2" actId="478"/>
          <ac:spMkLst>
            <pc:docMk/>
            <pc:sldMk cId="2888767004" sldId="325"/>
            <ac:spMk id="87" creationId="{DB0BE033-86D2-A450-B9A3-D63B74D228C0}"/>
          </ac:spMkLst>
        </pc:spChg>
        <pc:picChg chg="del">
          <ac:chgData name="Ron Keidar" userId="bd522e22234dfd79" providerId="LiveId" clId="{4E745B18-EECB-441C-8666-DC84A99DC5AE}" dt="2024-06-03T05:47:31.970" v="0" actId="478"/>
          <ac:picMkLst>
            <pc:docMk/>
            <pc:sldMk cId="2888767004" sldId="325"/>
            <ac:picMk id="27" creationId="{4D73E91F-A6E9-5458-7614-3E2A6ACF42C2}"/>
          </ac:picMkLst>
        </pc:picChg>
        <pc:cxnChg chg="mod">
          <ac:chgData name="Ron Keidar" userId="bd522e22234dfd79" providerId="LiveId" clId="{4E745B18-EECB-441C-8666-DC84A99DC5AE}" dt="2024-06-03T05:50:19.569" v="13" actId="255"/>
          <ac:cxnSpMkLst>
            <pc:docMk/>
            <pc:sldMk cId="2888767004" sldId="325"/>
            <ac:cxnSpMk id="10" creationId="{16B1F165-F355-4A71-BA1F-898D42F42EBA}"/>
          </ac:cxnSpMkLst>
        </pc:cxnChg>
        <pc:cxnChg chg="add mod">
          <ac:chgData name="Ron Keidar" userId="bd522e22234dfd79" providerId="LiveId" clId="{4E745B18-EECB-441C-8666-DC84A99DC5AE}" dt="2024-06-03T05:50:19.569" v="13" actId="255"/>
          <ac:cxnSpMkLst>
            <pc:docMk/>
            <pc:sldMk cId="2888767004" sldId="325"/>
            <ac:cxnSpMk id="12" creationId="{91AB5479-29C1-076A-73AF-88363CC708D8}"/>
          </ac:cxnSpMkLst>
        </pc:cxnChg>
        <pc:cxnChg chg="mod">
          <ac:chgData name="Ron Keidar" userId="bd522e22234dfd79" providerId="LiveId" clId="{4E745B18-EECB-441C-8666-DC84A99DC5AE}" dt="2024-06-03T05:50:19.569" v="13" actId="255"/>
          <ac:cxnSpMkLst>
            <pc:docMk/>
            <pc:sldMk cId="2888767004" sldId="325"/>
            <ac:cxnSpMk id="17" creationId="{AD8B1E28-5867-3F16-A26B-930EC2A2B14D}"/>
          </ac:cxnSpMkLst>
        </pc:cxnChg>
        <pc:cxnChg chg="del mod">
          <ac:chgData name="Ron Keidar" userId="bd522e22234dfd79" providerId="LiveId" clId="{4E745B18-EECB-441C-8666-DC84A99DC5AE}" dt="2024-06-03T05:47:59.506" v="4" actId="478"/>
          <ac:cxnSpMkLst>
            <pc:docMk/>
            <pc:sldMk cId="2888767004" sldId="325"/>
            <ac:cxnSpMk id="21" creationId="{77283AD7-5121-56D8-C3B0-A4D90EA0EA9C}"/>
          </ac:cxnSpMkLst>
        </pc:cxnChg>
        <pc:cxnChg chg="add mod">
          <ac:chgData name="Ron Keidar" userId="bd522e22234dfd79" providerId="LiveId" clId="{4E745B18-EECB-441C-8666-DC84A99DC5AE}" dt="2024-06-03T05:50:19.569" v="13" actId="255"/>
          <ac:cxnSpMkLst>
            <pc:docMk/>
            <pc:sldMk cId="2888767004" sldId="325"/>
            <ac:cxnSpMk id="24" creationId="{29A4D3C5-5B39-7E36-C671-9C7A94A26222}"/>
          </ac:cxnSpMkLst>
        </pc:cxnChg>
        <pc:cxnChg chg="add mod">
          <ac:chgData name="Ron Keidar" userId="bd522e22234dfd79" providerId="LiveId" clId="{4E745B18-EECB-441C-8666-DC84A99DC5AE}" dt="2024-06-03T05:48:30.453" v="5"/>
          <ac:cxnSpMkLst>
            <pc:docMk/>
            <pc:sldMk cId="2888767004" sldId="325"/>
            <ac:cxnSpMk id="26" creationId="{225BB948-1C46-0898-4E43-6E749C56CE6A}"/>
          </ac:cxnSpMkLst>
        </pc:cxnChg>
        <pc:cxnChg chg="del mod">
          <ac:chgData name="Ron Keidar" userId="bd522e22234dfd79" providerId="LiveId" clId="{4E745B18-EECB-441C-8666-DC84A99DC5AE}" dt="2024-06-03T05:47:59.506" v="4" actId="478"/>
          <ac:cxnSpMkLst>
            <pc:docMk/>
            <pc:sldMk cId="2888767004" sldId="325"/>
            <ac:cxnSpMk id="29" creationId="{B25B91D3-CDF4-7B01-0BDD-2C4F09542D0F}"/>
          </ac:cxnSpMkLst>
        </pc:cxnChg>
        <pc:cxnChg chg="mod">
          <ac:chgData name="Ron Keidar" userId="bd522e22234dfd79" providerId="LiveId" clId="{4E745B18-EECB-441C-8666-DC84A99DC5AE}" dt="2024-06-03T05:48:47.968" v="8" actId="14100"/>
          <ac:cxnSpMkLst>
            <pc:docMk/>
            <pc:sldMk cId="2888767004" sldId="325"/>
            <ac:cxnSpMk id="32" creationId="{291A6374-D63D-9DD9-24B2-C872591A5164}"/>
          </ac:cxnSpMkLst>
        </pc:cxnChg>
        <pc:cxnChg chg="mod">
          <ac:chgData name="Ron Keidar" userId="bd522e22234dfd79" providerId="LiveId" clId="{4E745B18-EECB-441C-8666-DC84A99DC5AE}" dt="2024-06-03T05:50:33.167" v="14" actId="14100"/>
          <ac:cxnSpMkLst>
            <pc:docMk/>
            <pc:sldMk cId="2888767004" sldId="325"/>
            <ac:cxnSpMk id="41" creationId="{140AB442-5314-B04E-1C6D-AB7113127618}"/>
          </ac:cxnSpMkLst>
        </pc:cxnChg>
        <pc:cxnChg chg="mod">
          <ac:chgData name="Ron Keidar" userId="bd522e22234dfd79" providerId="LiveId" clId="{4E745B18-EECB-441C-8666-DC84A99DC5AE}" dt="2024-06-03T05:50:19.569" v="13" actId="255"/>
          <ac:cxnSpMkLst>
            <pc:docMk/>
            <pc:sldMk cId="2888767004" sldId="325"/>
            <ac:cxnSpMk id="44" creationId="{52E879E8-32FD-26CC-828B-EBBA231C84F9}"/>
          </ac:cxnSpMkLst>
        </pc:cxnChg>
        <pc:cxnChg chg="del">
          <ac:chgData name="Ron Keidar" userId="bd522e22234dfd79" providerId="LiveId" clId="{4E745B18-EECB-441C-8666-DC84A99DC5AE}" dt="2024-06-03T05:47:36.492" v="1" actId="478"/>
          <ac:cxnSpMkLst>
            <pc:docMk/>
            <pc:sldMk cId="2888767004" sldId="325"/>
            <ac:cxnSpMk id="47" creationId="{798E80ED-7895-0B34-D719-1AA039F4C40A}"/>
          </ac:cxnSpMkLst>
        </pc:cxnChg>
        <pc:cxnChg chg="del mod">
          <ac:chgData name="Ron Keidar" userId="bd522e22234dfd79" providerId="LiveId" clId="{4E745B18-EECB-441C-8666-DC84A99DC5AE}" dt="2024-06-03T05:47:31.970" v="0" actId="478"/>
          <ac:cxnSpMkLst>
            <pc:docMk/>
            <pc:sldMk cId="2888767004" sldId="325"/>
            <ac:cxnSpMk id="81" creationId="{200FFCD9-F653-4696-A8FC-3140C1AC336A}"/>
          </ac:cxnSpMkLst>
        </pc:cxnChg>
      </pc:sldChg>
      <pc:sldChg chg="addSp delSp modSp mod">
        <pc:chgData name="Ron Keidar" userId="bd522e22234dfd79" providerId="LiveId" clId="{4E745B18-EECB-441C-8666-DC84A99DC5AE}" dt="2024-06-03T05:56:11.652" v="63" actId="1037"/>
        <pc:sldMkLst>
          <pc:docMk/>
          <pc:sldMk cId="1745588057" sldId="329"/>
        </pc:sldMkLst>
        <pc:spChg chg="add mod">
          <ac:chgData name="Ron Keidar" userId="bd522e22234dfd79" providerId="LiveId" clId="{4E745B18-EECB-441C-8666-DC84A99DC5AE}" dt="2024-06-03T05:56:11.652" v="63" actId="1037"/>
          <ac:spMkLst>
            <pc:docMk/>
            <pc:sldMk cId="1745588057" sldId="329"/>
            <ac:spMk id="4" creationId="{815E9313-5B64-5CAB-6F69-944D103D4A7A}"/>
          </ac:spMkLst>
        </pc:spChg>
        <pc:spChg chg="mod">
          <ac:chgData name="Ron Keidar" userId="bd522e22234dfd79" providerId="LiveId" clId="{4E745B18-EECB-441C-8666-DC84A99DC5AE}" dt="2024-06-03T05:55:09.097" v="29" actId="20577"/>
          <ac:spMkLst>
            <pc:docMk/>
            <pc:sldMk cId="1745588057" sldId="329"/>
            <ac:spMk id="73" creationId="{AA871DC1-A528-0C23-34F0-61B8E9E03A7D}"/>
          </ac:spMkLst>
        </pc:spChg>
        <pc:cxnChg chg="add del">
          <ac:chgData name="Ron Keidar" userId="bd522e22234dfd79" providerId="LiveId" clId="{4E745B18-EECB-441C-8666-DC84A99DC5AE}" dt="2024-06-03T05:53:17.433" v="24" actId="478"/>
          <ac:cxnSpMkLst>
            <pc:docMk/>
            <pc:sldMk cId="1745588057" sldId="329"/>
            <ac:cxnSpMk id="11" creationId="{BDA3BDBF-7714-C1A8-DE17-C232E4F94FF6}"/>
          </ac:cxnSpMkLst>
        </pc:cxnChg>
        <pc:cxnChg chg="add mod">
          <ac:chgData name="Ron Keidar" userId="bd522e22234dfd79" providerId="LiveId" clId="{4E745B18-EECB-441C-8666-DC84A99DC5AE}" dt="2024-06-03T05:56:11.652" v="63" actId="1037"/>
          <ac:cxnSpMkLst>
            <pc:docMk/>
            <pc:sldMk cId="1745588057" sldId="329"/>
            <ac:cxnSpMk id="14" creationId="{B11672AE-DD12-90FC-0E63-D859B61476AB}"/>
          </ac:cxnSpMkLst>
        </pc:cxnChg>
        <pc:cxnChg chg="mod">
          <ac:chgData name="Ron Keidar" userId="bd522e22234dfd79" providerId="LiveId" clId="{4E745B18-EECB-441C-8666-DC84A99DC5AE}" dt="2024-06-03T05:51:46.399" v="18"/>
          <ac:cxnSpMkLst>
            <pc:docMk/>
            <pc:sldMk cId="1745588057" sldId="329"/>
            <ac:cxnSpMk id="75" creationId="{70369A5F-C67E-DE83-5CA2-7079C2354743}"/>
          </ac:cxnSpMkLst>
        </pc:cxnChg>
      </pc:sldChg>
    </pc:docChg>
  </pc:docChgLst>
</pc:chgInfo>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5378F535-35D7-4DE2-9EA7-CE50BCA99F34}"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F989FD4-091D-4FE0-9A0F-F7C6B29585D7}" type="datetime1">
              <a:rPr lang="en-US" smtClean="0"/>
              <a:t>8/28/2024</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D9ED3B3-94BB-4E1B-92F6-AFB97BF2C45A}" type="datetime1">
              <a:rPr lang="en-US" smtClean="0"/>
              <a:t>8/21/2024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6605B3F-0377-4042-9390-3F26304543A8}"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DF9FF326-7AE3-421F-8532-3E8F65DC6844}"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43</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47</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50</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52</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56</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59</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13</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14</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8/28/2024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8/21/2024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41</a:t>
            </a:fld>
            <a:endParaRPr lang="en-US"/>
          </a:p>
        </p:txBody>
      </p:sp>
    </p:spTree>
    <p:extLst>
      <p:ext uri="{BB962C8B-B14F-4D97-AF65-F5344CB8AC3E}">
        <p14:creationId xmlns:p14="http://schemas.microsoft.com/office/powerpoint/2010/main" val="357533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dirty="0"/>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0" y="318029"/>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41.xml"/><Relationship Id="rId3" Type="http://schemas.openxmlformats.org/officeDocument/2006/relationships/image" Target="../media/image14.png"/><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43.xml"/><Relationship Id="rId17" Type="http://schemas.openxmlformats.org/officeDocument/2006/relationships/slide" Target="slide13.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53.xml"/><Relationship Id="rId5" Type="http://schemas.openxmlformats.org/officeDocument/2006/relationships/slide" Target="slide45.xml"/><Relationship Id="rId15" Type="http://schemas.openxmlformats.org/officeDocument/2006/relationships/slide" Target="slide40.xml"/><Relationship Id="rId10" Type="http://schemas.openxmlformats.org/officeDocument/2006/relationships/slide" Target="slide51.xml"/><Relationship Id="rId4" Type="http://schemas.openxmlformats.org/officeDocument/2006/relationships/slide" Target="slide46.xml"/><Relationship Id="rId9" Type="http://schemas.openxmlformats.org/officeDocument/2006/relationships/slide" Target="slide47.xml"/><Relationship Id="rId14" Type="http://schemas.openxmlformats.org/officeDocument/2006/relationships/slide" Target="slide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47.xml"/><Relationship Id="rId18" Type="http://schemas.openxmlformats.org/officeDocument/2006/relationships/image" Target="../media/image1.png"/><Relationship Id="rId3" Type="http://schemas.openxmlformats.org/officeDocument/2006/relationships/slide" Target="slide48.xml"/><Relationship Id="rId7" Type="http://schemas.openxmlformats.org/officeDocument/2006/relationships/slide" Target="slide52.xml"/><Relationship Id="rId12" Type="http://schemas.openxmlformats.org/officeDocument/2006/relationships/slide" Target="slide5.xml"/><Relationship Id="rId17" Type="http://schemas.openxmlformats.org/officeDocument/2006/relationships/slide" Target="slide40.xml"/><Relationship Id="rId2" Type="http://schemas.openxmlformats.org/officeDocument/2006/relationships/image" Target="../media/image15.png"/><Relationship Id="rId16"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56.xml"/><Relationship Id="rId5" Type="http://schemas.openxmlformats.org/officeDocument/2006/relationships/slide" Target="slide46.xml"/><Relationship Id="rId15" Type="http://schemas.openxmlformats.org/officeDocument/2006/relationships/image" Target="../media/image16.jpeg"/><Relationship Id="rId10" Type="http://schemas.openxmlformats.org/officeDocument/2006/relationships/slide" Target="slide41.xml"/><Relationship Id="rId4" Type="http://schemas.openxmlformats.org/officeDocument/2006/relationships/slide" Target="slide51.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53.xml"/></Relationships>
</file>

<file path=ppt/slides/_rels/slide13.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17.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53.xml"/><Relationship Id="rId10" Type="http://schemas.openxmlformats.org/officeDocument/2006/relationships/slide" Target="slide5.xml"/><Relationship Id="rId4" Type="http://schemas.openxmlformats.org/officeDocument/2006/relationships/slide" Target="slide45.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5.png"/><Relationship Id="rId7" Type="http://schemas.openxmlformats.org/officeDocument/2006/relationships/slide" Target="slide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40.xml"/><Relationship Id="rId10" Type="http://schemas.openxmlformats.org/officeDocument/2006/relationships/hyperlink" Target="https://liucs.net/cs101s14/n4-logic.html" TargetMode="External"/><Relationship Id="rId4" Type="http://schemas.openxmlformats.org/officeDocument/2006/relationships/slide" Target="slide48.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40.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53.xml"/><Relationship Id="rId3" Type="http://schemas.openxmlformats.org/officeDocument/2006/relationships/slide" Target="slide41.xml"/><Relationship Id="rId7" Type="http://schemas.openxmlformats.org/officeDocument/2006/relationships/slide" Target="slide52.xml"/><Relationship Id="rId12" Type="http://schemas.openxmlformats.org/officeDocument/2006/relationships/slide" Target="slide45.xml"/><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43.xml"/><Relationship Id="rId5" Type="http://schemas.openxmlformats.org/officeDocument/2006/relationships/slide" Target="slide48.xml"/><Relationship Id="rId15" Type="http://schemas.openxmlformats.org/officeDocument/2006/relationships/slide" Target="slide47.xml"/><Relationship Id="rId10" Type="http://schemas.openxmlformats.org/officeDocument/2006/relationships/slide" Target="slide56.xml"/><Relationship Id="rId4" Type="http://schemas.openxmlformats.org/officeDocument/2006/relationships/slide" Target="slide44.xml"/><Relationship Id="rId9" Type="http://schemas.openxmlformats.org/officeDocument/2006/relationships/slide" Target="slide54.xml"/><Relationship Id="rId14" Type="http://schemas.openxmlformats.org/officeDocument/2006/relationships/slide" Target="slide46.xml"/></Relationships>
</file>

<file path=ppt/slides/_rels/slide41.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image" Target="../media/image1.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slide" Target="slide4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slide" Target="slide48.xml"/><Relationship Id="rId5" Type="http://schemas.openxmlformats.org/officeDocument/2006/relationships/image" Target="../media/image21.png"/><Relationship Id="rId10" Type="http://schemas.openxmlformats.org/officeDocument/2006/relationships/slide" Target="slide46.xml"/><Relationship Id="rId4" Type="http://schemas.openxmlformats.org/officeDocument/2006/relationships/image" Target="../media/image20.png"/><Relationship Id="rId9" Type="http://schemas.openxmlformats.org/officeDocument/2006/relationships/slide" Target="slide43.xml"/></Relationships>
</file>

<file path=ppt/slides/_rels/slide4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24.png"/><Relationship Id="rId7" Type="http://schemas.openxmlformats.org/officeDocument/2006/relationships/image" Target="../media/image2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slide" Target="slide48.xml"/><Relationship Id="rId5" Type="http://schemas.openxmlformats.org/officeDocument/2006/relationships/image" Target="../media/image22.png"/><Relationship Id="rId10" Type="http://schemas.openxmlformats.org/officeDocument/2006/relationships/slide" Target="slide46.xml"/><Relationship Id="rId4" Type="http://schemas.openxmlformats.org/officeDocument/2006/relationships/image" Target="../media/image25.png"/><Relationship Id="rId9" Type="http://schemas.openxmlformats.org/officeDocument/2006/relationships/slide" Target="slide43.xml"/></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png"/><Relationship Id="rId7" Type="http://schemas.openxmlformats.org/officeDocument/2006/relationships/slide" Target="slide4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6.xml"/><Relationship Id="rId4" Type="http://schemas.openxmlformats.org/officeDocument/2006/relationships/slide" Target="slide41.xml"/></Relationships>
</file>

<file path=ppt/slides/_rels/slide4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8.gif"/><Relationship Id="rId7" Type="http://schemas.openxmlformats.org/officeDocument/2006/relationships/slide" Target="slide40.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hyperlink" Target="https://www.flickr.com/photos/mitopencourseware/3492197396" TargetMode="External"/><Relationship Id="rId3" Type="http://schemas.openxmlformats.org/officeDocument/2006/relationships/slide" Target="slide50.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35.jpg"/><Relationship Id="rId17" Type="http://schemas.openxmlformats.org/officeDocument/2006/relationships/image" Target="../media/image1.png"/><Relationship Id="rId2" Type="http://schemas.openxmlformats.org/officeDocument/2006/relationships/image" Target="../media/image32.png"/><Relationship Id="rId16"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37.png"/><Relationship Id="rId10" Type="http://schemas.openxmlformats.org/officeDocument/2006/relationships/image" Target="../media/image34.gif"/><Relationship Id="rId4" Type="http://schemas.openxmlformats.org/officeDocument/2006/relationships/image" Target="../media/image6.png"/><Relationship Id="rId9" Type="http://schemas.openxmlformats.org/officeDocument/2006/relationships/image" Target="../media/image30.gif"/><Relationship Id="rId14" Type="http://schemas.openxmlformats.org/officeDocument/2006/relationships/image" Target="../media/image36.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3.xml"/><Relationship Id="rId3" Type="http://schemas.openxmlformats.org/officeDocument/2006/relationships/slide" Target="slide48.xml"/><Relationship Id="rId7" Type="http://schemas.openxmlformats.org/officeDocument/2006/relationships/slide" Target="slide52.xml"/><Relationship Id="rId12" Type="http://schemas.openxmlformats.org/officeDocument/2006/relationships/slide" Target="slide47.xml"/><Relationship Id="rId17" Type="http://schemas.openxmlformats.org/officeDocument/2006/relationships/image" Target="../media/image1.png"/><Relationship Id="rId2" Type="http://schemas.openxmlformats.org/officeDocument/2006/relationships/image" Target="../media/image15.png"/><Relationship Id="rId16"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56.xml"/><Relationship Id="rId5" Type="http://schemas.openxmlformats.org/officeDocument/2006/relationships/slide" Target="slide46.xml"/><Relationship Id="rId15" Type="http://schemas.openxmlformats.org/officeDocument/2006/relationships/slide" Target="slide45.xml"/><Relationship Id="rId10" Type="http://schemas.openxmlformats.org/officeDocument/2006/relationships/slide" Target="slide41.xml"/><Relationship Id="rId4" Type="http://schemas.openxmlformats.org/officeDocument/2006/relationships/slide" Target="slide51.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16.jpeg"/></Relationships>
</file>

<file path=ppt/slides/_rels/slide4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png"/><Relationship Id="rId3" Type="http://schemas.openxmlformats.org/officeDocument/2006/relationships/image" Target="../media/image12.jpeg"/><Relationship Id="rId7" Type="http://schemas.openxmlformats.org/officeDocument/2006/relationships/slide" Target="slide48.xml"/><Relationship Id="rId12" Type="http://schemas.openxmlformats.org/officeDocument/2006/relationships/slide" Target="slide4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53.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45.xml"/><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slide" Target="slide46.xml"/></Relationships>
</file>

<file path=ppt/slides/_rels/slide48.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41.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43.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53.xml"/><Relationship Id="rId5" Type="http://schemas.openxmlformats.org/officeDocument/2006/relationships/slide" Target="slide47.xml"/><Relationship Id="rId15" Type="http://schemas.openxmlformats.org/officeDocument/2006/relationships/slide" Target="slide40.xml"/><Relationship Id="rId10" Type="http://schemas.openxmlformats.org/officeDocument/2006/relationships/slide" Target="slide51.xml"/><Relationship Id="rId4" Type="http://schemas.openxmlformats.org/officeDocument/2006/relationships/slide" Target="slide46.xml"/><Relationship Id="rId9" Type="http://schemas.openxmlformats.org/officeDocument/2006/relationships/slide" Target="slide48.xml"/><Relationship Id="rId14" Type="http://schemas.openxmlformats.org/officeDocument/2006/relationships/slide" Target="slide57.xml"/></Relationships>
</file>

<file path=ppt/slides/_rels/slide4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41.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43.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53.xml"/><Relationship Id="rId5" Type="http://schemas.openxmlformats.org/officeDocument/2006/relationships/slide" Target="slide47.xml"/><Relationship Id="rId15" Type="http://schemas.openxmlformats.org/officeDocument/2006/relationships/slide" Target="slide40.xml"/><Relationship Id="rId10" Type="http://schemas.openxmlformats.org/officeDocument/2006/relationships/slide" Target="slide51.xml"/><Relationship Id="rId4" Type="http://schemas.openxmlformats.org/officeDocument/2006/relationships/slide" Target="slide46.xml"/><Relationship Id="rId9" Type="http://schemas.openxmlformats.org/officeDocument/2006/relationships/slide" Target="slide48.xml"/><Relationship Id="rId14" Type="http://schemas.openxmlformats.org/officeDocument/2006/relationships/slide" Target="slide57.xml"/></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4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9.xml"/><Relationship Id="rId10" Type="http://schemas.openxmlformats.org/officeDocument/2006/relationships/hyperlink" Target="https://liucs.net/cs101s14/n4-logic.html" TargetMode="External"/><Relationship Id="rId4" Type="http://schemas.openxmlformats.org/officeDocument/2006/relationships/slide" Target="slide8.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image" Target="../media/image38.png"/><Relationship Id="rId7" Type="http://schemas.openxmlformats.org/officeDocument/2006/relationships/slide" Target="slide4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51.xml"/><Relationship Id="rId10" Type="http://schemas.openxmlformats.org/officeDocument/2006/relationships/image" Target="../media/image1.png"/><Relationship Id="rId4" Type="http://schemas.openxmlformats.org/officeDocument/2006/relationships/slide" Target="slide46.xml"/><Relationship Id="rId9" Type="http://schemas.openxmlformats.org/officeDocument/2006/relationships/slide" Target="slide40.xml"/></Relationships>
</file>

<file path=ppt/slides/_rels/slide51.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33.png"/><Relationship Id="rId7" Type="http://schemas.openxmlformats.org/officeDocument/2006/relationships/slide" Target="slide46.xm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image" Target="../media/image12.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40.xml"/></Relationships>
</file>

<file path=ppt/slides/_rels/slide52.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50.xml"/><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3.png"/><Relationship Id="rId9" Type="http://schemas.openxmlformats.org/officeDocument/2006/relationships/slide" Target="slide53.xml"/></Relationships>
</file>

<file path=ppt/slides/_rels/slide53.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39.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5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simple.wikipedia.org/wiki/Logic_gate" TargetMode="External"/><Relationship Id="rId10" Type="http://schemas.openxmlformats.org/officeDocument/2006/relationships/slide" Target="slide48.xml"/><Relationship Id="rId4" Type="http://schemas.openxmlformats.org/officeDocument/2006/relationships/image" Target="../media/image40.png"/><Relationship Id="rId9" Type="http://schemas.openxmlformats.org/officeDocument/2006/relationships/slide" Target="slide46.xml"/></Relationships>
</file>

<file path=ppt/slides/_rels/slide5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1.png"/><Relationship Id="rId7" Type="http://schemas.openxmlformats.org/officeDocument/2006/relationships/slide" Target="slide40.xml"/><Relationship Id="rId2"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2.png"/><Relationship Id="rId4" Type="http://schemas.openxmlformats.org/officeDocument/2006/relationships/hyperlink" Target="https://commons.wikimedia.org/wiki/Category:NOR_gate_symbols" TargetMode="External"/></Relationships>
</file>

<file path=ppt/slides/_rels/slide55.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5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7.png"/><Relationship Id="rId7" Type="http://schemas.openxmlformats.org/officeDocument/2006/relationships/slide" Target="slide4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40.xml"/></Relationships>
</file>

<file path=ppt/slides/_rels/slide5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jpeg"/><Relationship Id="rId7" Type="http://schemas.openxmlformats.org/officeDocument/2006/relationships/slide" Target="slide48.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jpeg"/><Relationship Id="rId9" Type="http://schemas.openxmlformats.org/officeDocument/2006/relationships/slide" Target="slide40.xml"/></Relationships>
</file>

<file path=ppt/slides/_rels/slide5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png"/><Relationship Id="rId3" Type="http://schemas.openxmlformats.org/officeDocument/2006/relationships/slide" Target="slide57.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40.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slide" Target="slide50.xml"/><Relationship Id="rId10" Type="http://schemas.openxmlformats.org/officeDocument/2006/relationships/slide" Target="slide45.xml"/><Relationship Id="rId4" Type="http://schemas.openxmlformats.org/officeDocument/2006/relationships/slide" Target="slide46.xml"/><Relationship Id="rId9" Type="http://schemas.openxmlformats.org/officeDocument/2006/relationships/hyperlink" Target="https://liucs.net/cs101s14/n4-logic.html"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slide" Target="slide40.xml"/><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7.png"/><Relationship Id="rId7"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7.xml"/><Relationship Id="rId4" Type="http://schemas.openxmlformats.org/officeDocument/2006/relationships/hyperlink" Target="http://electronics.stackexchange.com/questions/125384/making-2-input-and-gate-2-input-or-gate-and-not-gate-using-only-the-sand-gat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0.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9.png"/><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hyperlink" Target="http://electronics.stackexchange.com/questions/125384/making-2-input-and-gate-2-input-or-gate-and-not-gate-using-only-the-sand-gate" TargetMode="Externa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slide" Target="slide4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10" Type="http://schemas.openxmlformats.org/officeDocument/2006/relationships/slide" Target="slide5.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8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2.xml"/><Relationship Id="rId4" Type="http://schemas.openxmlformats.org/officeDocument/2006/relationships/image" Target="../media/image12.jpeg"/><Relationship Id="rId9" Type="http://schemas.openxmlformats.org/officeDocument/2006/relationships/slide" Target="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10</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485996" y="4673600"/>
            <a:ext cx="1179052" cy="76868"/>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1838901" cy="276999"/>
          </a:xfrm>
          <a:prstGeom prst="rect">
            <a:avLst/>
          </a:prstGeom>
          <a:noFill/>
          <a:ln w="12700">
            <a:solidFill>
              <a:srgbClr val="FF0000"/>
            </a:solidFill>
          </a:ln>
        </p:spPr>
        <p:txBody>
          <a:bodyPr wrap="none" rtlCol="0">
            <a:spAutoFit/>
          </a:bodyPr>
          <a:lstStyle/>
          <a:p>
            <a:r>
              <a:rPr lang="en-US" sz="1200" dirty="0" err="1"/>
              <a:t>Reset_microPC</a:t>
            </a:r>
            <a:r>
              <a:rPr lang="en-US" sz="1200" dirty="0"/>
              <a:t> Active Low</a:t>
            </a:r>
          </a:p>
        </p:txBody>
      </p: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886461" cy="276999"/>
            <a:chOff x="7341000" y="5775412"/>
            <a:chExt cx="886461" cy="276999"/>
          </a:xfrm>
        </p:grpSpPr>
        <p:sp>
          <p:nvSpPr>
            <p:cNvPr id="39" name="TextBox 38">
              <a:hlinkClick r:id="rId5" action="ppaction://hlinksldjump"/>
              <a:extLst>
                <a:ext uri="{FF2B5EF4-FFF2-40B4-BE49-F238E27FC236}">
                  <a16:creationId xmlns:a16="http://schemas.microsoft.com/office/drawing/2014/main" id="{C35015B7-343D-D2C3-FEA9-500FAF0F81E5}"/>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66923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445007" y="5554432"/>
            <a:ext cx="4013341" cy="35948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8"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445007" y="4864203"/>
            <a:ext cx="1263766" cy="10497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5" action="ppaction://hlinksldjump"/>
            <a:extLst>
              <a:ext uri="{FF2B5EF4-FFF2-40B4-BE49-F238E27FC236}">
                <a16:creationId xmlns:a16="http://schemas.microsoft.com/office/drawing/2014/main" id="{0D6E23AF-52E3-FC3E-7E30-AE3C17128290}"/>
              </a:ext>
            </a:extLst>
          </p:cNvPr>
          <p:cNvSpPr txBox="1"/>
          <p:nvPr/>
        </p:nvSpPr>
        <p:spPr>
          <a:xfrm>
            <a:off x="719439" y="4611968"/>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sp>
        <p:nvSpPr>
          <p:cNvPr id="2" name="Arrow: Right 1">
            <a:hlinkClick r:id="rId9"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9"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10</a:t>
            </a:fld>
            <a:endParaRPr lang="en-US" b="1" dirty="0">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30" idx="0"/>
            <a:endCxn id="77" idx="4"/>
          </p:cNvCxnSpPr>
          <p:nvPr/>
        </p:nvCxnSpPr>
        <p:spPr>
          <a:xfrm rot="5400000" flipH="1" flipV="1">
            <a:off x="4074880" y="5893778"/>
            <a:ext cx="978610" cy="12700"/>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17" action="ppaction://hlinksldjump"/>
            <a:extLst>
              <a:ext uri="{FF2B5EF4-FFF2-40B4-BE49-F238E27FC236}">
                <a16:creationId xmlns:a16="http://schemas.microsoft.com/office/drawing/2014/main" id="{821D2C4C-745D-E4ED-2A1B-C23EBD68B041}"/>
              </a:ext>
            </a:extLst>
          </p:cNvPr>
          <p:cNvSpPr txBox="1"/>
          <p:nvPr/>
        </p:nvSpPr>
        <p:spPr>
          <a:xfrm>
            <a:off x="6050035" y="5734543"/>
            <a:ext cx="1837351" cy="276999"/>
          </a:xfrm>
          <a:prstGeom prst="rect">
            <a:avLst/>
          </a:prstGeom>
          <a:noFill/>
          <a:ln w="12700">
            <a:solidFill>
              <a:schemeClr val="accent6">
                <a:lumMod val="75000"/>
              </a:schemeClr>
            </a:solidFill>
          </a:ln>
        </p:spPr>
        <p:txBody>
          <a:bodyPr wrap="square" rtlCol="0">
            <a:spAutoFit/>
          </a:bodyPr>
          <a:lstStyle/>
          <a:p>
            <a:r>
              <a:rPr lang="en-US" sz="1200" dirty="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flipV="1">
            <a:off x="4609905" y="5873043"/>
            <a:ext cx="1440130" cy="33705"/>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17" action="ppaction://hlinksldjump"/>
            <a:extLst>
              <a:ext uri="{FF2B5EF4-FFF2-40B4-BE49-F238E27FC236}">
                <a16:creationId xmlns:a16="http://schemas.microsoft.com/office/drawing/2014/main" id="{504ED7A0-1960-6D9D-A395-0390A3FA609E}"/>
              </a:ext>
            </a:extLst>
          </p:cNvPr>
          <p:cNvSpPr txBox="1"/>
          <p:nvPr/>
        </p:nvSpPr>
        <p:spPr>
          <a:xfrm>
            <a:off x="6047901" y="6255211"/>
            <a:ext cx="1849214" cy="276999"/>
          </a:xfrm>
          <a:prstGeom prst="rect">
            <a:avLst/>
          </a:prstGeom>
          <a:noFill/>
          <a:ln w="12700">
            <a:solidFill>
              <a:schemeClr val="accent6">
                <a:lumMod val="75000"/>
              </a:schemeClr>
            </a:solidFill>
          </a:ln>
        </p:spPr>
        <p:txBody>
          <a:bodyPr wrap="square" rtlCol="0">
            <a:spAutoFit/>
          </a:bodyPr>
          <a:lstStyle/>
          <a:p>
            <a:r>
              <a:rPr lang="en-US" sz="1200" dirty="0"/>
              <a:t>Prog Counter </a:t>
            </a:r>
            <a:r>
              <a:rPr lang="en-US" sz="1200" dirty="0" err="1"/>
              <a:t>lsb</a:t>
            </a:r>
            <a:endParaRPr lang="en-US" sz="1200" dirty="0"/>
          </a:p>
        </p:txBody>
      </p:sp>
      <p:sp>
        <p:nvSpPr>
          <p:cNvPr id="20" name="Oval 19">
            <a:extLst>
              <a:ext uri="{FF2B5EF4-FFF2-40B4-BE49-F238E27FC236}">
                <a16:creationId xmlns:a16="http://schemas.microsoft.com/office/drawing/2014/main" id="{EF61154E-BDE9-EC16-3BA7-00EA7FAF898D}"/>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9A4D3C5-5B39-7E36-C671-9C7A94A26222}"/>
              </a:ext>
            </a:extLst>
          </p:cNvPr>
          <p:cNvCxnSpPr>
            <a:cxnSpLocks/>
            <a:endCxn id="19" idx="1"/>
          </p:cNvCxnSpPr>
          <p:nvPr/>
        </p:nvCxnSpPr>
        <p:spPr>
          <a:xfrm flipV="1">
            <a:off x="4531286" y="6393711"/>
            <a:ext cx="1516615" cy="28947"/>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D77FB3C-C9DE-1895-1A8B-5C184DF5E245}"/>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26" name="Straight Connector 25">
            <a:extLst>
              <a:ext uri="{FF2B5EF4-FFF2-40B4-BE49-F238E27FC236}">
                <a16:creationId xmlns:a16="http://schemas.microsoft.com/office/drawing/2014/main" id="{225BB948-1C46-0898-4E43-6E749C56CE6A}"/>
              </a:ext>
            </a:extLst>
          </p:cNvPr>
          <p:cNvCxnSpPr>
            <a:cxnSpLocks/>
            <a:stCxn id="25" idx="6"/>
            <a:endCxn id="30"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EFF39FC-893B-8762-8B3A-F5A4EE95E5F4}"/>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7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8" y="3266190"/>
            <a:ext cx="7934034"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dirty="0">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8" y="2558473"/>
            <a:ext cx="7934034"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dirty="0"/>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0"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Last Micro instruction</a:t>
            </a:r>
          </a:p>
          <a:p>
            <a:pPr algn="ctr"/>
            <a:r>
              <a:rPr lang="en-US" sz="1100" dirty="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Addr+1</a:t>
            </a:r>
          </a:p>
          <a:p>
            <a:pPr algn="ctr"/>
            <a:r>
              <a:rPr lang="en-US" sz="1100" dirty="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a:t>
            </a:r>
            <a:r>
              <a:rPr lang="en-US" sz="1200" dirty="0" err="1"/>
              <a:t>addr</a:t>
            </a:r>
            <a:endParaRPr lang="en-US" sz="1200" dirty="0"/>
          </a:p>
        </p:txBody>
      </p:sp>
      <p:sp>
        <p:nvSpPr>
          <p:cNvPr id="6" name="Rectangle 5">
            <a:extLst>
              <a:ext uri="{FF2B5EF4-FFF2-40B4-BE49-F238E27FC236}">
                <a16:creationId xmlns:a16="http://schemas.microsoft.com/office/drawing/2014/main" id="{A71336A7-4DB8-8C79-D11E-DD05601824B7}"/>
              </a:ext>
            </a:extLst>
          </p:cNvPr>
          <p:cNvSpPr/>
          <p:nvPr/>
        </p:nvSpPr>
        <p:spPr>
          <a:xfrm>
            <a:off x="3883891" y="267392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a:t>
            </a:r>
            <a:r>
              <a:rPr lang="en-US" sz="1200" dirty="0" err="1"/>
              <a:t>addr</a:t>
            </a:r>
            <a:endParaRPr lang="en-US" sz="1200" dirty="0"/>
          </a:p>
        </p:txBody>
      </p:sp>
      <p:sp>
        <p:nvSpPr>
          <p:cNvPr id="10" name="Rectangle 9">
            <a:extLst>
              <a:ext uri="{FF2B5EF4-FFF2-40B4-BE49-F238E27FC236}">
                <a16:creationId xmlns:a16="http://schemas.microsoft.com/office/drawing/2014/main" id="{C25CD1C7-C684-55DD-2DE4-5E278586DF43}"/>
              </a:ext>
            </a:extLst>
          </p:cNvPr>
          <p:cNvSpPr/>
          <p:nvPr/>
        </p:nvSpPr>
        <p:spPr>
          <a:xfrm>
            <a:off x="2812473"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dirty="0" err="1"/>
              <a:t>Ld</a:t>
            </a:r>
            <a:r>
              <a:rPr lang="en-US" sz="1100" dirty="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8"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78"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dirty="0"/>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65760"/>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6">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3"/>
            <a:ext cx="1255728" cy="307777"/>
          </a:xfrm>
          <a:prstGeom prst="rect">
            <a:avLst/>
          </a:prstGeom>
          <a:noFill/>
        </p:spPr>
        <p:txBody>
          <a:bodyPr wrap="none" rtlCol="0">
            <a:spAutoFit/>
          </a:bodyPr>
          <a:lstStyle/>
          <a:p>
            <a:pPr algn="r"/>
            <a:r>
              <a:rPr lang="en-US" sz="1400" dirty="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1" y="4021615"/>
            <a:ext cx="574196" cy="307777"/>
          </a:xfrm>
          <a:prstGeom prst="rect">
            <a:avLst/>
          </a:prstGeom>
          <a:noFill/>
        </p:spPr>
        <p:txBody>
          <a:bodyPr wrap="none" rtlCol="0">
            <a:spAutoFit/>
          </a:bodyPr>
          <a:lstStyle/>
          <a:p>
            <a:pPr algn="r"/>
            <a:r>
              <a:rPr lang="en-US" sz="1400" dirty="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08" y="3829503"/>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High </a:t>
            </a:r>
          </a:p>
          <a:p>
            <a:r>
              <a:rPr lang="en-US" sz="900" dirty="0"/>
              <a:t>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2867890" y="3846947"/>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Low </a:t>
            </a:r>
          </a:p>
          <a:p>
            <a:r>
              <a:rPr lang="en-US" sz="900" dirty="0"/>
              <a:t>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32095"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2881745" y="3676073"/>
            <a:ext cx="0" cy="427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1"/>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Last clock of an instruction includes the </a:t>
            </a:r>
            <a:r>
              <a:rPr lang="en-US" sz="1200" dirty="0" err="1"/>
              <a:t>PC_Advance</a:t>
            </a:r>
            <a:r>
              <a:rPr lang="en-US" sz="1200" dirty="0"/>
              <a:t>.</a:t>
            </a:r>
          </a:p>
          <a:p>
            <a:r>
              <a:rPr lang="en-US" sz="1200" dirty="0"/>
              <a:t>In that clock, the Address and Data buses are used by the Program Counter.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6999" y="4025569"/>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0" y="4034805"/>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699" y="5551057"/>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First clock of the next instruction, buses are used to load the high byte of the instruction. To avoid transmission of the first micro instruction on the  buses, the micro instruction address bit A8 is set,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79" y="4079684"/>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39"/>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1</a:t>
            </a:r>
          </a:p>
        </p:txBody>
      </p:sp>
    </p:spTree>
    <p:extLst>
      <p:ext uri="{BB962C8B-B14F-4D97-AF65-F5344CB8AC3E}">
        <p14:creationId xmlns:p14="http://schemas.microsoft.com/office/powerpoint/2010/main" val="43605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dirty="0"/>
              <a:t>Micro Instructions EEPROMs (v2.0)</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12</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99" name="Rectangle 98">
            <a:hlinkClick r:id="rId13"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4"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6"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3"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7"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8"/>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12</a:t>
            </a:fld>
            <a:endParaRPr lang="en-US" b="1" dirty="0">
              <a:solidFill>
                <a:schemeClr val="bg1"/>
              </a:solidFill>
            </a:endParaRPr>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D6D1A523-1FE6-E194-D08C-D44E8333E6F8}"/>
              </a:ext>
            </a:extLst>
          </p:cNvPr>
          <p:cNvSpPr/>
          <p:nvPr/>
        </p:nvSpPr>
        <p:spPr>
          <a:xfrm>
            <a:off x="9198564" y="2496046"/>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128077" y="2504740"/>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938923"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968867"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5968605"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001502" y="2660407"/>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203043" y="2700203"/>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8147716" y="3651949"/>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10795944" y="6354175"/>
            <a:ext cx="1297321" cy="365125"/>
          </a:xfrm>
          <a:prstGeom prst="rect">
            <a:avLst/>
          </a:prstGeom>
        </p:spPr>
        <p:txBody>
          <a:bodyPr/>
          <a:lstStyle/>
          <a:p>
            <a:fld id="{47A6D0F0-DC95-41AF-A605-A11A2E42E4DC}" type="slidenum">
              <a:rPr lang="en-US" b="1" smtClean="0">
                <a:solidFill>
                  <a:schemeClr val="bg1"/>
                </a:solidFill>
              </a:rPr>
              <a:t>13</a:t>
            </a:fld>
            <a:endParaRPr lang="en-US" b="1" dirty="0">
              <a:solidFill>
                <a:schemeClr val="bg1"/>
              </a:solidFill>
            </a:endParaRPr>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5907259" y="1536779"/>
            <a:ext cx="3761840" cy="1383664"/>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3" y="2167009"/>
              <a:ext cx="1602657" cy="455981"/>
            </a:xfrm>
            <a:prstGeom prst="rect">
              <a:avLst/>
            </a:prstGeom>
            <a:noFill/>
          </p:spPr>
          <p:txBody>
            <a:bodyPr wrap="none" rtlCol="0">
              <a:spAutoFit/>
            </a:bodyPr>
            <a:lstStyle/>
            <a:p>
              <a:r>
                <a:rPr lang="en-US" sz="1400"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602657" cy="455981"/>
            </a:xfrm>
            <a:prstGeom prst="rect">
              <a:avLst/>
            </a:prstGeom>
            <a:noFill/>
          </p:spPr>
          <p:txBody>
            <a:bodyPr wrap="none" rtlCol="0">
              <a:spAutoFit/>
            </a:bodyPr>
            <a:lstStyle/>
            <a:p>
              <a:r>
                <a:rPr lang="en-US" sz="1400" dirty="0"/>
                <a:t>74HC161 [3:0]</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253976"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sp>
        <p:nvSpPr>
          <p:cNvPr id="52" name="TextBox 51">
            <a:hlinkClick r:id="rId4" action="ppaction://hlinksldjump"/>
            <a:extLst>
              <a:ext uri="{FF2B5EF4-FFF2-40B4-BE49-F238E27FC236}">
                <a16:creationId xmlns:a16="http://schemas.microsoft.com/office/drawing/2014/main" id="{84D4E892-BC18-14C3-F5BB-E9B7EC20FB94}"/>
              </a:ext>
            </a:extLst>
          </p:cNvPr>
          <p:cNvSpPr txBox="1"/>
          <p:nvPr/>
        </p:nvSpPr>
        <p:spPr>
          <a:xfrm>
            <a:off x="10114348" y="1358569"/>
            <a:ext cx="963405" cy="184666"/>
          </a:xfrm>
          <a:prstGeom prst="rect">
            <a:avLst/>
          </a:prstGeom>
          <a:solidFill>
            <a:schemeClr val="bg1"/>
          </a:solidFill>
          <a:ln>
            <a:solidFill>
              <a:schemeClr val="accent1"/>
            </a:solidFill>
          </a:ln>
        </p:spPr>
        <p:txBody>
          <a:bodyPr wrap="none" tIns="0" bIns="0" rtlCol="0">
            <a:spAutoFit/>
          </a:bodyPr>
          <a:lstStyle/>
          <a:p>
            <a:r>
              <a:rPr lang="en-US" sz="1200" dirty="0"/>
              <a:t>~Main Reset</a:t>
            </a:r>
          </a:p>
        </p:txBody>
      </p:sp>
      <p:sp>
        <p:nvSpPr>
          <p:cNvPr id="54" name="TextBox 53">
            <a:hlinkClick r:id="rId4" action="ppaction://hlinksldjump"/>
            <a:extLst>
              <a:ext uri="{FF2B5EF4-FFF2-40B4-BE49-F238E27FC236}">
                <a16:creationId xmlns:a16="http://schemas.microsoft.com/office/drawing/2014/main" id="{A503E156-98C3-E670-3BCE-8B758F75C67C}"/>
              </a:ext>
            </a:extLst>
          </p:cNvPr>
          <p:cNvSpPr txBox="1"/>
          <p:nvPr/>
        </p:nvSpPr>
        <p:spPr>
          <a:xfrm>
            <a:off x="10114348" y="1033854"/>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598" y="1450901"/>
            <a:ext cx="534750" cy="117789"/>
          </a:xfrm>
          <a:prstGeom prst="bentConnector3">
            <a:avLst>
              <a:gd name="adj1" fmla="val 101817"/>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37964" y="1126187"/>
            <a:ext cx="776384" cy="442504"/>
          </a:xfrm>
          <a:prstGeom prst="bentConnector3">
            <a:avLst>
              <a:gd name="adj1" fmla="val 99966"/>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5" action="ppaction://hlinksldjump"/>
            <a:extLst>
              <a:ext uri="{FF2B5EF4-FFF2-40B4-BE49-F238E27FC236}">
                <a16:creationId xmlns:a16="http://schemas.microsoft.com/office/drawing/2014/main" id="{0C87DE54-9A70-8BDE-413E-553CF377CD5F}"/>
              </a:ext>
            </a:extLst>
          </p:cNvPr>
          <p:cNvSpPr txBox="1"/>
          <p:nvPr/>
        </p:nvSpPr>
        <p:spPr>
          <a:xfrm>
            <a:off x="10114348" y="3021462"/>
            <a:ext cx="707245"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Lo</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081238" y="2757125"/>
            <a:ext cx="2033110" cy="35667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048342" y="2774191"/>
            <a:ext cx="4066007" cy="33960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6" action="ppaction://hlinksldjump"/>
            <a:extLst>
              <a:ext uri="{FF2B5EF4-FFF2-40B4-BE49-F238E27FC236}">
                <a16:creationId xmlns:a16="http://schemas.microsoft.com/office/drawing/2014/main" id="{AA871DC1-A528-0C23-34F0-61B8E9E03A7D}"/>
              </a:ext>
            </a:extLst>
          </p:cNvPr>
          <p:cNvSpPr txBox="1"/>
          <p:nvPr/>
        </p:nvSpPr>
        <p:spPr>
          <a:xfrm>
            <a:off x="10114348" y="2787958"/>
            <a:ext cx="1302443" cy="184666"/>
          </a:xfrm>
          <a:prstGeom prst="rect">
            <a:avLst/>
          </a:prstGeom>
          <a:noFill/>
          <a:ln w="12700">
            <a:solidFill>
              <a:schemeClr val="accent6">
                <a:lumMod val="75000"/>
              </a:schemeClr>
            </a:solidFill>
          </a:ln>
        </p:spPr>
        <p:txBody>
          <a:bodyPr wrap="square" tIns="0" bIns="0" rtlCol="0">
            <a:spAutoFit/>
          </a:bodyPr>
          <a:lstStyle/>
          <a:p>
            <a:r>
              <a:rPr lang="en-US" sz="12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282780" y="2796921"/>
            <a:ext cx="1831569" cy="8337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3259533" y="3248067"/>
            <a:ext cx="1677004" cy="2728261"/>
            <a:chOff x="6488660" y="3878031"/>
            <a:chExt cx="1677004" cy="2728261"/>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963031" y="4403660"/>
              <a:ext cx="2728261" cy="1677004"/>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pic>
        <p:nvPicPr>
          <p:cNvPr id="10" name="Picture 9">
            <a:hlinkClick r:id="rId8"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4" y="6366009"/>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13</a:t>
            </a:fld>
            <a:endParaRPr lang="en-US" b="1" dirty="0">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529911"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542202"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[7:4]</a:t>
            </a:r>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881667" y="1530684"/>
            <a:ext cx="3761840" cy="1383664"/>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3" y="2167009"/>
              <a:ext cx="1840799" cy="455981"/>
            </a:xfrm>
            <a:prstGeom prst="rect">
              <a:avLst/>
            </a:prstGeom>
            <a:noFill/>
          </p:spPr>
          <p:txBody>
            <a:bodyPr wrap="none" rtlCol="0">
              <a:spAutoFit/>
            </a:bodyPr>
            <a:lstStyle/>
            <a:p>
              <a:r>
                <a:rPr lang="en-US" sz="1400" dirty="0"/>
                <a:t>74HC161 [15:12]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721729" cy="455981"/>
            </a:xfrm>
            <a:prstGeom prst="rect">
              <a:avLst/>
            </a:prstGeom>
            <a:noFill/>
          </p:spPr>
          <p:txBody>
            <a:bodyPr wrap="none" rtlCol="0">
              <a:spAutoFit/>
            </a:bodyPr>
            <a:lstStyle/>
            <a:p>
              <a:r>
                <a:rPr lang="en-US" sz="1400" dirty="0"/>
                <a:t>74HC161 [11:8]</a:t>
              </a:r>
            </a:p>
          </p:txBody>
        </p:sp>
      </p:grpSp>
      <p:sp>
        <p:nvSpPr>
          <p:cNvPr id="23" name="Arrow: Right 22">
            <a:extLst>
              <a:ext uri="{FF2B5EF4-FFF2-40B4-BE49-F238E27FC236}">
                <a16:creationId xmlns:a16="http://schemas.microsoft.com/office/drawing/2014/main" id="{9F3DE0BB-FCCB-7411-E3C6-622942A2EB62}"/>
              </a:ext>
            </a:extLst>
          </p:cNvPr>
          <p:cNvSpPr/>
          <p:nvPr/>
        </p:nvSpPr>
        <p:spPr>
          <a:xfrm rot="5400000">
            <a:off x="4554493"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[11:8]</a:t>
            </a:r>
          </a:p>
        </p:txBody>
      </p:sp>
      <p:sp>
        <p:nvSpPr>
          <p:cNvPr id="25" name="Arrow: Right 24">
            <a:extLst>
              <a:ext uri="{FF2B5EF4-FFF2-40B4-BE49-F238E27FC236}">
                <a16:creationId xmlns:a16="http://schemas.microsoft.com/office/drawing/2014/main" id="{9ED994A5-2765-5E94-4232-FD05FDCEFF9F}"/>
              </a:ext>
            </a:extLst>
          </p:cNvPr>
          <p:cNvSpPr/>
          <p:nvPr/>
        </p:nvSpPr>
        <p:spPr>
          <a:xfrm rot="5400000">
            <a:off x="2566784"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[15:12]</a:t>
            </a:r>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7154095" y="3598042"/>
            <a:ext cx="1677004" cy="2350578"/>
            <a:chOff x="6520847" y="4291893"/>
            <a:chExt cx="1677004"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14" t="-1060" r="12831" b="1060"/>
            <a:stretch/>
          </p:blipFill>
          <p:spPr bwMode="auto">
            <a:xfrm rot="16200000">
              <a:off x="6184060" y="4628680"/>
              <a:ext cx="2350578" cy="167700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sp>
        <p:nvSpPr>
          <p:cNvPr id="30" name="Rectangle 29">
            <a:extLst>
              <a:ext uri="{FF2B5EF4-FFF2-40B4-BE49-F238E27FC236}">
                <a16:creationId xmlns:a16="http://schemas.microsoft.com/office/drawing/2014/main" id="{155E19D7-4E85-AB30-83F3-B552F54F56C7}"/>
              </a:ext>
            </a:extLst>
          </p:cNvPr>
          <p:cNvSpPr/>
          <p:nvPr/>
        </p:nvSpPr>
        <p:spPr>
          <a:xfrm rot="16200000">
            <a:off x="5816862" y="2570323"/>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7512162"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Low</a:t>
            </a:r>
          </a:p>
          <a:p>
            <a:pPr algn="ctr"/>
            <a:r>
              <a:rPr lang="en-US" sz="1200" dirty="0">
                <a:solidFill>
                  <a:schemeClr val="lt1"/>
                </a:solidFill>
              </a:rPr>
              <a:t>[7:0]</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601640"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High</a:t>
            </a:r>
          </a:p>
          <a:p>
            <a:pPr algn="ctr"/>
            <a:r>
              <a:rPr lang="en-US" sz="1200" dirty="0">
                <a:solidFill>
                  <a:schemeClr val="lt1"/>
                </a:solidFill>
              </a:rPr>
              <a:t>[15:8]</a:t>
            </a:r>
          </a:p>
        </p:txBody>
      </p:sp>
      <p:sp>
        <p:nvSpPr>
          <p:cNvPr id="72" name="TextBox 71">
            <a:hlinkClick r:id="rId10" action="ppaction://hlinksldjump"/>
            <a:extLst>
              <a:ext uri="{FF2B5EF4-FFF2-40B4-BE49-F238E27FC236}">
                <a16:creationId xmlns:a16="http://schemas.microsoft.com/office/drawing/2014/main" id="{86D2308A-67BD-A67D-64F3-83D6326E9734}"/>
              </a:ext>
            </a:extLst>
          </p:cNvPr>
          <p:cNvSpPr txBox="1"/>
          <p:nvPr/>
        </p:nvSpPr>
        <p:spPr>
          <a:xfrm>
            <a:off x="10114348" y="5178552"/>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74" name="Connector: Elbow 73">
            <a:extLst>
              <a:ext uri="{FF2B5EF4-FFF2-40B4-BE49-F238E27FC236}">
                <a16:creationId xmlns:a16="http://schemas.microsoft.com/office/drawing/2014/main" id="{1B4CAB26-36F3-BF1E-656E-FE675FD48AD3}"/>
              </a:ext>
            </a:extLst>
          </p:cNvPr>
          <p:cNvCxnSpPr>
            <a:cxnSpLocks/>
            <a:stCxn id="72" idx="1"/>
          </p:cNvCxnSpPr>
          <p:nvPr/>
        </p:nvCxnSpPr>
        <p:spPr>
          <a:xfrm rot="10800000">
            <a:off x="8643360" y="4351052"/>
            <a:ext cx="1470988" cy="9352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677554" y="4351052"/>
            <a:ext cx="5436794" cy="935222"/>
          </a:xfrm>
          <a:prstGeom prst="bentConnector3">
            <a:avLst>
              <a:gd name="adj1" fmla="val 84997"/>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AB6C421A-93CE-DA1E-CB34-E13617BC2ABF}"/>
              </a:ext>
            </a:extLst>
          </p:cNvPr>
          <p:cNvCxnSpPr>
            <a:cxnSpLocks/>
            <a:stCxn id="114" idx="1"/>
            <a:endCxn id="68" idx="2"/>
          </p:cNvCxnSpPr>
          <p:nvPr/>
        </p:nvCxnSpPr>
        <p:spPr>
          <a:xfrm rot="10800000">
            <a:off x="4048603" y="2774191"/>
            <a:ext cx="6070366"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458015BF-F9BC-0A49-3164-40F5037984BC}"/>
              </a:ext>
            </a:extLst>
          </p:cNvPr>
          <p:cNvCxnSpPr>
            <a:cxnSpLocks/>
            <a:stCxn id="114" idx="1"/>
            <a:endCxn id="69" idx="2"/>
          </p:cNvCxnSpPr>
          <p:nvPr/>
        </p:nvCxnSpPr>
        <p:spPr>
          <a:xfrm rot="10800000">
            <a:off x="2018659" y="2774191"/>
            <a:ext cx="8100310"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4" name="TextBox 113">
            <a:hlinkClick r:id="rId5" action="ppaction://hlinksldjump"/>
            <a:extLst>
              <a:ext uri="{FF2B5EF4-FFF2-40B4-BE49-F238E27FC236}">
                <a16:creationId xmlns:a16="http://schemas.microsoft.com/office/drawing/2014/main" id="{E0EDCE3F-4350-A4A3-E8C5-A3769D583BCF}"/>
              </a:ext>
            </a:extLst>
          </p:cNvPr>
          <p:cNvSpPr txBox="1"/>
          <p:nvPr/>
        </p:nvSpPr>
        <p:spPr>
          <a:xfrm>
            <a:off x="10118969" y="3247752"/>
            <a:ext cx="692818"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Hi</a:t>
            </a:r>
          </a:p>
        </p:txBody>
      </p: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7765193" y="965149"/>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p:cNvCxnSpPr>
          <p:nvPr/>
        </p:nvCxnSpPr>
        <p:spPr>
          <a:xfrm rot="16200000" flipH="1" flipV="1">
            <a:off x="5774753" y="923590"/>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97E0DD2-19A3-293A-6F5D-366D8904C9E8}"/>
              </a:ext>
            </a:extLst>
          </p:cNvPr>
          <p:cNvCxnSpPr>
            <a:cxnSpLocks/>
          </p:cNvCxnSpPr>
          <p:nvPr/>
        </p:nvCxnSpPr>
        <p:spPr>
          <a:xfrm rot="16200000" flipH="1" flipV="1">
            <a:off x="3761226" y="886638"/>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7349869" y="4562264"/>
            <a:ext cx="843180" cy="215444"/>
          </a:xfrm>
          <a:prstGeom prst="rect">
            <a:avLst/>
          </a:prstGeom>
          <a:solidFill>
            <a:srgbClr val="92D050"/>
          </a:solidFill>
        </p:spPr>
        <p:txBody>
          <a:bodyPr wrap="none" lIns="0" tIns="0" rIns="0" bIns="0" rtlCol="0" anchor="ctr">
            <a:spAutoFit/>
          </a:bodyPr>
          <a:lstStyle/>
          <a:p>
            <a:r>
              <a:rPr lang="en-US" sz="1400" dirty="0"/>
              <a:t>[6:0 || INC]</a:t>
            </a:r>
          </a:p>
        </p:txBody>
      </p:sp>
      <p:sp>
        <p:nvSpPr>
          <p:cNvPr id="9" name="TextBox 8">
            <a:extLst>
              <a:ext uri="{FF2B5EF4-FFF2-40B4-BE49-F238E27FC236}">
                <a16:creationId xmlns:a16="http://schemas.microsoft.com/office/drawing/2014/main" id="{E4AE628D-1FFC-FDB1-6570-208743574AEF}"/>
              </a:ext>
            </a:extLst>
          </p:cNvPr>
          <p:cNvSpPr txBox="1"/>
          <p:nvPr/>
        </p:nvSpPr>
        <p:spPr>
          <a:xfrm>
            <a:off x="3570369" y="4594347"/>
            <a:ext cx="431208" cy="215444"/>
          </a:xfrm>
          <a:prstGeom prst="rect">
            <a:avLst/>
          </a:prstGeom>
          <a:solidFill>
            <a:srgbClr val="92D050"/>
          </a:solidFill>
        </p:spPr>
        <p:txBody>
          <a:bodyPr wrap="none" lIns="0" tIns="0" rIns="0" bIns="0" rtlCol="0" anchor="ctr">
            <a:spAutoFit/>
          </a:bodyPr>
          <a:lstStyle/>
          <a:p>
            <a:r>
              <a:rPr lang="en-US" sz="1400" dirty="0"/>
              <a:t>[14:7]</a:t>
            </a:r>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8203044" y="2880290"/>
            <a:ext cx="1911305" cy="98906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9107418" y="284407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4010383" y="6475424"/>
            <a:ext cx="5142755" cy="253916"/>
          </a:xfrm>
          <a:prstGeom prst="rect">
            <a:avLst/>
          </a:prstGeom>
          <a:noFill/>
        </p:spPr>
        <p:txBody>
          <a:bodyPr wrap="none" rtlCol="0">
            <a:spAutoFit/>
          </a:bodyPr>
          <a:lstStyle/>
          <a:p>
            <a:r>
              <a:rPr lang="en-US" sz="1050" dirty="0">
                <a:highlight>
                  <a:srgbClr val="FFFF00"/>
                </a:highlight>
              </a:rPr>
              <a:t>INC Prog Counter actually goes through the 9</a:t>
            </a:r>
            <a:r>
              <a:rPr lang="en-US" sz="1050" baseline="30000" dirty="0">
                <a:highlight>
                  <a:srgbClr val="FFFF00"/>
                </a:highlight>
              </a:rPr>
              <a:t>th</a:t>
            </a:r>
            <a:r>
              <a:rPr lang="en-US" sz="1050" dirty="0">
                <a:highlight>
                  <a:srgbClr val="FFFF00"/>
                </a:highlight>
              </a:rPr>
              <a:t> bit of 245 but this is just convenient routing</a:t>
            </a:r>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5" y="4323214"/>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EEPROM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14</a:t>
            </a:fld>
            <a:endParaRPr lang="en-US" b="1" dirty="0">
              <a:solidFill>
                <a:schemeClr val="bg1"/>
              </a:solidFill>
            </a:endParaRPr>
          </a:p>
        </p:txBody>
      </p:sp>
      <p:sp>
        <p:nvSpPr>
          <p:cNvPr id="39" name="Rectangle 38">
            <a:extLst>
              <a:ext uri="{FF2B5EF4-FFF2-40B4-BE49-F238E27FC236}">
                <a16:creationId xmlns:a16="http://schemas.microsoft.com/office/drawing/2014/main" id="{21BFEEB5-A39E-B284-4B24-202C8C74E161}"/>
              </a:ext>
            </a:extLst>
          </p:cNvPr>
          <p:cNvSpPr/>
          <p:nvPr/>
        </p:nvSpPr>
        <p:spPr>
          <a:xfrm>
            <a:off x="2560514" y="5518713"/>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49" y="2881517"/>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6" y="3825224"/>
            <a:ext cx="1194751" cy="307777"/>
          </a:xfrm>
          <a:prstGeom prst="rect">
            <a:avLst/>
          </a:prstGeom>
          <a:noFill/>
        </p:spPr>
        <p:txBody>
          <a:bodyPr wrap="none" rtlCol="0">
            <a:spAutoFit/>
          </a:bodyPr>
          <a:lstStyle/>
          <a:p>
            <a:r>
              <a:rPr lang="en-US" sz="1400"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0"/>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dirty="0" err="1">
                <a:solidFill>
                  <a:schemeClr val="lt1"/>
                </a:solidFill>
              </a:rPr>
              <a:t>Addr</a:t>
            </a:r>
            <a:endParaRPr lang="en-US" sz="1200" dirty="0">
              <a:solidFill>
                <a:schemeClr val="lt1"/>
              </a:solidFill>
            </a:endParaRPr>
          </a:p>
          <a:p>
            <a:pPr algn="ctr"/>
            <a:r>
              <a:rPr lang="en-US" sz="1200" dirty="0">
                <a:solidFill>
                  <a:schemeClr val="lt1"/>
                </a:solidFill>
              </a:rPr>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78"/>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dirty="0"/>
              <a:t>Prog </a:t>
            </a:r>
          </a:p>
          <a:p>
            <a:pPr algn="ctr"/>
            <a:r>
              <a:rPr lang="en-US" sz="1100" dirty="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14</a:t>
            </a:fld>
            <a:endParaRPr lang="en-US" b="1" dirty="0">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09"/>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2C78454-2B02-684F-F302-48F58C5738AA}"/>
              </a:ext>
            </a:extLst>
          </p:cNvPr>
          <p:cNvSpPr/>
          <p:nvPr/>
        </p:nvSpPr>
        <p:spPr>
          <a:xfrm>
            <a:off x="9317106" y="48070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20" name="TextBox 19">
            <a:extLst>
              <a:ext uri="{FF2B5EF4-FFF2-40B4-BE49-F238E27FC236}">
                <a16:creationId xmlns:a16="http://schemas.microsoft.com/office/drawing/2014/main" id="{B3E348F9-4BDB-F31E-B807-B145B6AEC233}"/>
              </a:ext>
            </a:extLst>
          </p:cNvPr>
          <p:cNvSpPr txBox="1"/>
          <p:nvPr/>
        </p:nvSpPr>
        <p:spPr>
          <a:xfrm>
            <a:off x="9317106" y="4407864"/>
            <a:ext cx="963662" cy="215444"/>
          </a:xfrm>
          <a:prstGeom prst="rect">
            <a:avLst/>
          </a:prstGeom>
          <a:solidFill>
            <a:schemeClr val="bg1"/>
          </a:solidFill>
          <a:ln>
            <a:solidFill>
              <a:schemeClr val="accent1"/>
            </a:solidFill>
          </a:ln>
        </p:spPr>
        <p:txBody>
          <a:bodyPr wrap="none" tIns="0" bIns="0" rtlCol="0">
            <a:spAutoFit/>
          </a:bodyPr>
          <a:lstStyle/>
          <a:p>
            <a:r>
              <a:rPr lang="en-US" sz="1400" dirty="0" err="1"/>
              <a:t>FetchCycle</a:t>
            </a:r>
            <a:endParaRPr lang="en-US" sz="1400" dirty="0"/>
          </a:p>
        </p:txBody>
      </p:sp>
      <p:pic>
        <p:nvPicPr>
          <p:cNvPr id="21" name="Picture 20">
            <a:extLst>
              <a:ext uri="{FF2B5EF4-FFF2-40B4-BE49-F238E27FC236}">
                <a16:creationId xmlns:a16="http://schemas.microsoft.com/office/drawing/2014/main" id="{CC184920-B308-DFEE-3196-A6A1B039700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rot="10800000">
            <a:off x="8323315" y="4477914"/>
            <a:ext cx="559863" cy="434580"/>
          </a:xfrm>
          <a:prstGeom prst="rect">
            <a:avLst/>
          </a:prstGeom>
        </p:spPr>
      </p:pic>
      <p:cxnSp>
        <p:nvCxnSpPr>
          <p:cNvPr id="26" name="Connector: Elbow 25">
            <a:extLst>
              <a:ext uri="{FF2B5EF4-FFF2-40B4-BE49-F238E27FC236}">
                <a16:creationId xmlns:a16="http://schemas.microsoft.com/office/drawing/2014/main" id="{DC0A56B7-B06C-0814-2A90-F992BA5C5DC8}"/>
              </a:ext>
            </a:extLst>
          </p:cNvPr>
          <p:cNvCxnSpPr>
            <a:cxnSpLocks/>
            <a:stCxn id="21" idx="3"/>
          </p:cNvCxnSpPr>
          <p:nvPr/>
        </p:nvCxnSpPr>
        <p:spPr>
          <a:xfrm rot="10800000">
            <a:off x="6317673" y="4586100"/>
            <a:ext cx="2005642"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3F75311-57C2-D6D8-7BE0-D6637C9C49B8}"/>
              </a:ext>
            </a:extLst>
          </p:cNvPr>
          <p:cNvCxnSpPr>
            <a:cxnSpLocks/>
            <a:stCxn id="20" idx="1"/>
          </p:cNvCxnSpPr>
          <p:nvPr/>
        </p:nvCxnSpPr>
        <p:spPr>
          <a:xfrm rot="10800000" flipV="1">
            <a:off x="8756074" y="4515586"/>
            <a:ext cx="561033" cy="1077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8D0F9E0-9222-2CF8-4009-960843C96475}"/>
              </a:ext>
            </a:extLst>
          </p:cNvPr>
          <p:cNvCxnSpPr>
            <a:cxnSpLocks/>
            <a:stCxn id="19" idx="1"/>
          </p:cNvCxnSpPr>
          <p:nvPr/>
        </p:nvCxnSpPr>
        <p:spPr>
          <a:xfrm rot="10800000">
            <a:off x="8756074" y="4768981"/>
            <a:ext cx="561032" cy="12953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dirty="0"/>
              <a:t>Instruction set</a:t>
            </a:r>
          </a:p>
        </p:txBody>
      </p:sp>
      <p:sp>
        <p:nvSpPr>
          <p:cNvPr id="5" name="Slide Number Placeholder 4">
            <a:extLst>
              <a:ext uri="{FF2B5EF4-FFF2-40B4-BE49-F238E27FC236}">
                <a16:creationId xmlns:a16="http://schemas.microsoft.com/office/drawing/2014/main" id="{AB18DA94-F8E8-458F-07F9-C4D9E067C77A}"/>
              </a:ext>
            </a:extLst>
          </p:cNvPr>
          <p:cNvSpPr>
            <a:spLocks noGrp="1"/>
          </p:cNvSpPr>
          <p:nvPr>
            <p:ph type="sldNum" sz="quarter" idx="4294967295"/>
          </p:nvPr>
        </p:nvSpPr>
        <p:spPr>
          <a:xfrm>
            <a:off x="9448800" y="6366009"/>
            <a:ext cx="2743200" cy="365125"/>
          </a:xfrm>
          <a:prstGeom prst="rect">
            <a:avLst/>
          </a:prstGeom>
        </p:spPr>
        <p:txBody>
          <a:bodyPr/>
          <a:lstStyle/>
          <a:p>
            <a:fld id="{47A6D0F0-DC95-41AF-A605-A11A2E42E4DC}" type="slidenum">
              <a:rPr lang="en-US" b="1" smtClean="0">
                <a:solidFill>
                  <a:schemeClr val="bg1"/>
                </a:solidFill>
              </a:rPr>
              <a:t>15</a:t>
            </a:fld>
            <a:endParaRPr lang="en-US" b="1" dirty="0">
              <a:solidFill>
                <a:schemeClr val="bg1"/>
              </a:solidFill>
            </a:endParaRP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184086077"/>
              </p:ext>
            </p:extLst>
          </p:nvPr>
        </p:nvGraphicFramePr>
        <p:xfrm>
          <a:off x="570523" y="790004"/>
          <a:ext cx="8128001" cy="5775529"/>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6">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380134">
                <a:tc>
                  <a:txBody>
                    <a:bodyPr/>
                    <a:lstStyle/>
                    <a:p>
                      <a:r>
                        <a:rPr lang="en-US" sz="1200" dirty="0"/>
                        <a:t>Op code</a:t>
                      </a:r>
                    </a:p>
                  </a:txBody>
                  <a:tcPr marT="18288" marB="18288"/>
                </a:tc>
                <a:tc>
                  <a:txBody>
                    <a:bodyPr/>
                    <a:lstStyle/>
                    <a:p>
                      <a:r>
                        <a:rPr lang="en-US" sz="1200" dirty="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2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28080">
                <a:tc>
                  <a:txBody>
                    <a:bodyPr/>
                    <a:lstStyle/>
                    <a:p>
                      <a:r>
                        <a:rPr lang="en-US" sz="1200" dirty="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NOP</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28080">
                <a:tc>
                  <a:txBody>
                    <a:bodyPr/>
                    <a:lstStyle/>
                    <a:p>
                      <a:r>
                        <a:rPr lang="en-US" sz="1200" dirty="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BRK</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r>
                        <a:rPr lang="en-US" sz="1200" dirty="0"/>
                        <a:t>Halt the </a:t>
                      </a:r>
                      <a:r>
                        <a:rPr lang="en-US" sz="12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05155652"/>
                  </a:ext>
                </a:extLst>
              </a:tr>
              <a:tr h="228080">
                <a:tc>
                  <a:txBody>
                    <a:bodyPr/>
                    <a:lstStyle/>
                    <a:p>
                      <a:r>
                        <a:rPr lang="en-US" sz="1200" dirty="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a:t>
                      </a:r>
                    </a:p>
                    <a:p>
                      <a:r>
                        <a:rPr lang="en-US" sz="1200" dirty="0"/>
                        <a:t>(OR, AND, XOR, NO</a:t>
                      </a:r>
                      <a:r>
                        <a:rPr lang="en-US" sz="1200" dirty="0">
                          <a:solidFill>
                            <a:schemeClr val="tx1"/>
                          </a:solidFill>
                        </a:rPr>
                        <a:t>T</a:t>
                      </a:r>
                      <a:r>
                        <a:rPr lang="en-US" sz="1200" dirty="0">
                          <a:solidFill>
                            <a:schemeClr val="tx1"/>
                          </a:solidFill>
                          <a:highlight>
                            <a:srgbClr val="A9D18E"/>
                          </a:highlight>
                        </a:rPr>
                        <a:t>, ADD, SUB, ASL, ROL, LSR, ASR, ROR, </a:t>
                      </a:r>
                      <a:r>
                        <a:rPr lang="en-US" sz="12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28080">
                <a:tc>
                  <a:txBody>
                    <a:bodyPr/>
                    <a:lstStyle/>
                    <a:p>
                      <a:r>
                        <a:rPr lang="en-US" sz="1200" dirty="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28080">
                <a:tc>
                  <a:txBody>
                    <a:bodyPr/>
                    <a:lstStyle/>
                    <a:p>
                      <a:r>
                        <a:rPr lang="en-US" sz="1200" dirty="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28080">
                <a:tc>
                  <a:txBody>
                    <a:bodyPr/>
                    <a:lstStyle/>
                    <a:p>
                      <a:r>
                        <a:rPr lang="en-US" sz="1200" dirty="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Branch Absolute</a:t>
                      </a:r>
                      <a:endParaRPr lang="en-US"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380134">
                <a:tc>
                  <a:txBody>
                    <a:bodyPr/>
                    <a:lstStyle/>
                    <a:p>
                      <a:r>
                        <a:rPr lang="en-US" sz="1200" dirty="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Immediate </a:t>
                      </a:r>
                    </a:p>
                    <a:p>
                      <a:r>
                        <a:rPr lang="en-US" sz="1200" dirty="0"/>
                        <a:t>(Format: ALU Rd, Rd, </a:t>
                      </a:r>
                      <a:r>
                        <a:rPr lang="en-US" sz="1200" dirty="0" err="1"/>
                        <a:t>imm</a:t>
                      </a:r>
                      <a:r>
                        <a:rPr lang="en-US" sz="12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28080">
                <a:tc>
                  <a:txBody>
                    <a:bodyPr/>
                    <a:lstStyle/>
                    <a:p>
                      <a:r>
                        <a:rPr lang="en-US" sz="1200" dirty="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28080">
                <a:tc>
                  <a:txBody>
                    <a:bodyPr/>
                    <a:lstStyle/>
                    <a:p>
                      <a:r>
                        <a:rPr lang="en-US" sz="1200" dirty="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OUT register</a:t>
                      </a:r>
                      <a:endParaRPr lang="en-US"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tc>
                  <a:txBody>
                    <a:bodyPr/>
                    <a:lstStyle/>
                    <a:p>
                      <a:pPr lvl="0">
                        <a:buNone/>
                      </a:pPr>
                      <a:r>
                        <a:rPr lang="en-US" sz="1200" dirty="0"/>
                        <a:t>Print a register as a character or integer  </a:t>
                      </a:r>
                      <a:endParaRPr lang="en-US"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6176449"/>
                  </a:ext>
                </a:extLst>
              </a:tr>
              <a:tr h="235001">
                <a:tc>
                  <a:txBody>
                    <a:bodyPr/>
                    <a:lstStyle/>
                    <a:p>
                      <a:r>
                        <a:rPr lang="en-US" sz="1200" dirty="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2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tc>
                  <a:txBody>
                    <a:bodyPr/>
                    <a:lstStyle/>
                    <a:p>
                      <a:r>
                        <a:rPr lang="en-US" sz="12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318366"/>
                  </a:ext>
                </a:extLst>
              </a:tr>
              <a:tr h="228080">
                <a:tc>
                  <a:txBody>
                    <a:bodyPr/>
                    <a:lstStyle/>
                    <a:p>
                      <a:r>
                        <a:rPr lang="en-US" sz="1200" dirty="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tc>
                  <a:txBody>
                    <a:bodyPr/>
                    <a:lstStyle/>
                    <a:p>
                      <a:pPr lvl="0">
                        <a:buNone/>
                      </a:pPr>
                      <a:r>
                        <a:rPr lang="en-US" sz="12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15956243"/>
                  </a:ext>
                </a:extLst>
              </a:tr>
              <a:tr h="228080">
                <a:tc>
                  <a:txBody>
                    <a:bodyPr/>
                    <a:lstStyle/>
                    <a:p>
                      <a:r>
                        <a:rPr lang="en-US" sz="1200" dirty="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2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tc>
                  <a:txBody>
                    <a:bodyPr/>
                    <a:lstStyle/>
                    <a:p>
                      <a:r>
                        <a:rPr lang="en-US" sz="12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6940021"/>
                  </a:ext>
                </a:extLst>
              </a:tr>
              <a:tr h="228080">
                <a:tc>
                  <a:txBody>
                    <a:bodyPr/>
                    <a:lstStyle/>
                    <a:p>
                      <a:r>
                        <a:rPr lang="en-US" sz="1200" dirty="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lvl="0">
                        <a:buNone/>
                      </a:pPr>
                      <a:r>
                        <a:rPr lang="en-US" sz="12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06420400"/>
                  </a:ext>
                </a:extLst>
              </a:tr>
              <a:tr h="228080">
                <a:tc>
                  <a:txBody>
                    <a:bodyPr/>
                    <a:lstStyle/>
                    <a:p>
                      <a:r>
                        <a:rPr lang="en-US" sz="1200" dirty="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lvl="0">
                        <a:buNone/>
                      </a:pPr>
                      <a:r>
                        <a:rPr lang="en-US" sz="12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50462680"/>
                  </a:ext>
                </a:extLst>
              </a:tr>
              <a:tr h="228080">
                <a:tc>
                  <a:txBody>
                    <a:bodyPr/>
                    <a:lstStyle/>
                    <a:p>
                      <a:r>
                        <a:rPr lang="en-US" sz="1200" dirty="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2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920202441"/>
                  </a:ext>
                </a:extLst>
              </a:tr>
              <a:tr h="228080">
                <a:tc>
                  <a:txBody>
                    <a:bodyPr/>
                    <a:lstStyle/>
                    <a:p>
                      <a:r>
                        <a:rPr lang="en-US" sz="1200" dirty="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2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40991939"/>
                  </a:ext>
                </a:extLst>
              </a:tr>
              <a:tr h="228080">
                <a:tc>
                  <a:txBody>
                    <a:bodyPr/>
                    <a:lstStyle/>
                    <a:p>
                      <a:r>
                        <a:rPr lang="en-US" sz="1200" dirty="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228080">
                <a:tc>
                  <a:txBody>
                    <a:bodyPr/>
                    <a:lstStyle/>
                    <a:p>
                      <a:r>
                        <a:rPr lang="en-US" sz="1200" dirty="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228080">
                <a:tc>
                  <a:txBody>
                    <a:bodyPr/>
                    <a:lstStyle/>
                    <a:p>
                      <a:r>
                        <a:rPr lang="en-US" sz="1200" dirty="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TST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41925619"/>
                  </a:ext>
                </a:extLst>
              </a:tr>
              <a:tr h="228080">
                <a:tc>
                  <a:txBody>
                    <a:bodyPr/>
                    <a:lstStyle/>
                    <a:p>
                      <a:r>
                        <a:rPr lang="en-US" sz="1200" dirty="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TST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228080">
                <a:tc>
                  <a:txBody>
                    <a:bodyPr/>
                    <a:lstStyle/>
                    <a:p>
                      <a:endParaRPr lang="en-US" sz="1200" dirty="0"/>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LD </a:t>
                      </a:r>
                      <a:r>
                        <a:rPr lang="en-US" sz="1200" kern="1200">
                          <a:solidFill>
                            <a:schemeClr val="dk1"/>
                          </a:solidFill>
                          <a:latin typeface="+mn-lt"/>
                          <a:ea typeface="+mn-ea"/>
                          <a:cs typeface="+mn-cs"/>
                        </a:rPr>
                        <a:t>Special Pointer</a:t>
                      </a:r>
                      <a:endParaRPr lang="en-US" sz="12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Data Pointer. Stack Pointer, Program counter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228080">
                <a:tc>
                  <a:txBody>
                    <a:bodyPr/>
                    <a:lstStyle/>
                    <a:p>
                      <a:endParaRPr lang="en-US" sz="1200" dirty="0"/>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Store Special Pointer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en-US" sz="12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3539017565"/>
              </p:ext>
            </p:extLst>
          </p:nvPr>
        </p:nvGraphicFramePr>
        <p:xfrm>
          <a:off x="9516208" y="790004"/>
          <a:ext cx="1399442" cy="1112520"/>
        </p:xfrm>
        <a:graphic>
          <a:graphicData uri="http://schemas.openxmlformats.org/drawingml/2006/table">
            <a:tbl>
              <a:tblPr>
                <a:tableStyleId>{5C22544A-7EE6-4342-B048-85BDC9FD1C3A}</a:tableStyleId>
              </a:tblPr>
              <a:tblGrid>
                <a:gridCol w="1399442">
                  <a:extLst>
                    <a:ext uri="{9D8B030D-6E8A-4147-A177-3AD203B41FA5}">
                      <a16:colId xmlns:a16="http://schemas.microsoft.com/office/drawing/2014/main" val="296374865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Covered by BIST</a:t>
                      </a:r>
                    </a:p>
                  </a:txBody>
                  <a:tcPr>
                    <a:solidFill>
                      <a:schemeClr val="accent6">
                        <a:lumMod val="60000"/>
                        <a:lumOff val="40000"/>
                      </a:schemeClr>
                    </a:solidFill>
                  </a:tcPr>
                </a:tc>
                <a:extLst>
                  <a:ext uri="{0D108BD9-81ED-4DB2-BD59-A6C34878D82A}">
                    <a16:rowId xmlns:a16="http://schemas.microsoft.com/office/drawing/2014/main" val="276225573"/>
                  </a:ext>
                </a:extLst>
              </a:tr>
              <a:tr h="370840">
                <a:tc>
                  <a:txBody>
                    <a:bodyPr/>
                    <a:lstStyle/>
                    <a:p>
                      <a:r>
                        <a:rPr lang="en-US" sz="1400" dirty="0"/>
                        <a:t>Completed</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400" dirty="0"/>
                        <a:t>Planned</a:t>
                      </a:r>
                    </a:p>
                  </a:txBody>
                  <a:tcPr>
                    <a:solidFill>
                      <a:srgbClr val="CC99FF"/>
                    </a:solidFill>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15</a:t>
            </a:fld>
            <a:endParaRPr lang="en-US" b="1" dirty="0">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sp>
        <p:nvSpPr>
          <p:cNvPr id="7" name="Slide Number Placeholder 4">
            <a:extLst>
              <a:ext uri="{FF2B5EF4-FFF2-40B4-BE49-F238E27FC236}">
                <a16:creationId xmlns:a16="http://schemas.microsoft.com/office/drawing/2014/main" id="{E40F91B0-0DCE-98E5-CC89-3F4B5D535740}"/>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16</a:t>
            </a:fld>
            <a:endParaRPr lang="en-US" b="1" dirty="0">
              <a:solidFill>
                <a:schemeClr val="bg1"/>
              </a:solidFill>
            </a:endParaRP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79" y="1228632"/>
          <a:ext cx="10088735" cy="3040910"/>
        </p:xfrm>
        <a:graphic>
          <a:graphicData uri="http://schemas.openxmlformats.org/drawingml/2006/table">
            <a:tbl>
              <a:tblPr firstRow="1" bandRow="1">
                <a:tableStyleId>{5C22544A-7EE6-4342-B048-85BDC9FD1C3A}</a:tableStyleId>
              </a:tblPr>
              <a:tblGrid>
                <a:gridCol w="1170086">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2657">
                <a:tc>
                  <a:txBody>
                    <a:bodyPr/>
                    <a:lstStyle/>
                    <a:p>
                      <a:pPr algn="ctr"/>
                      <a:r>
                        <a:rPr lang="en-US" sz="1400" dirty="0"/>
                        <a:t>Op Select</a:t>
                      </a:r>
                    </a:p>
                  </a:txBody>
                  <a:tcPr/>
                </a:tc>
                <a:tc gridSpan="2">
                  <a:txBody>
                    <a:bodyPr/>
                    <a:lstStyle/>
                    <a:p>
                      <a:pPr algn="ctr"/>
                      <a:r>
                        <a:rPr lang="en-US" sz="1400" dirty="0"/>
                        <a:t>Special </a:t>
                      </a:r>
                      <a:r>
                        <a:rPr lang="en-US" sz="1400" dirty="0" err="1"/>
                        <a:t>Func</a:t>
                      </a:r>
                      <a:r>
                        <a:rPr lang="en-US" sz="14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Special </a:t>
                      </a:r>
                      <a:r>
                        <a:rPr lang="en-US" sz="1400" dirty="0" err="1"/>
                        <a:t>Func</a:t>
                      </a:r>
                      <a:r>
                        <a:rPr lang="en-US" sz="1400" dirty="0"/>
                        <a:t>. = 1</a:t>
                      </a:r>
                    </a:p>
                  </a:txBody>
                  <a:tcPr/>
                </a:tc>
                <a:tc hMerge="1">
                  <a:txBody>
                    <a:bodyPr/>
                    <a:lstStyle/>
                    <a:p>
                      <a:endParaRPr lang="en-US"/>
                    </a:p>
                  </a:txBody>
                  <a:tcPr/>
                </a:tc>
                <a:tc>
                  <a:txBody>
                    <a:bodyPr/>
                    <a:lstStyle/>
                    <a:p>
                      <a:pPr algn="ctr"/>
                      <a:r>
                        <a:rPr lang="en-US" sz="1400" dirty="0"/>
                        <a:t>Flag in</a:t>
                      </a:r>
                    </a:p>
                  </a:txBody>
                  <a:tcPr/>
                </a:tc>
                <a:tc>
                  <a:txBody>
                    <a:bodyPr/>
                    <a:lstStyle/>
                    <a:p>
                      <a:pPr algn="ctr"/>
                      <a:r>
                        <a:rPr lang="en-US" sz="1400" dirty="0"/>
                        <a:t>Flags Out</a:t>
                      </a:r>
                    </a:p>
                  </a:txBody>
                  <a:tcPr/>
                </a:tc>
                <a:extLst>
                  <a:ext uri="{0D108BD9-81ED-4DB2-BD59-A6C34878D82A}">
                    <a16:rowId xmlns:a16="http://schemas.microsoft.com/office/drawing/2014/main" val="1172704005"/>
                  </a:ext>
                </a:extLst>
              </a:tr>
              <a:tr h="312657">
                <a:tc>
                  <a:txBody>
                    <a:bodyPr/>
                    <a:lstStyle/>
                    <a:p>
                      <a:pPr algn="ctr"/>
                      <a:r>
                        <a:rPr lang="en-US" sz="1400" dirty="0"/>
                        <a:t>0</a:t>
                      </a:r>
                    </a:p>
                  </a:txBody>
                  <a:tcPr/>
                </a:tc>
                <a:tc>
                  <a:txBody>
                    <a:bodyPr/>
                    <a:lstStyle/>
                    <a:p>
                      <a:pPr algn="ctr"/>
                      <a:r>
                        <a:rPr lang="en-US" sz="1400" dirty="0"/>
                        <a:t>A OR B</a:t>
                      </a:r>
                    </a:p>
                  </a:txBody>
                  <a:tcPr>
                    <a:lnR w="12700" cap="flat" cmpd="sng" algn="ctr">
                      <a:solidFill>
                        <a:schemeClr val="bg1"/>
                      </a:solidFill>
                      <a:prstDash val="solid"/>
                      <a:round/>
                      <a:headEnd type="none" w="med" len="med"/>
                      <a:tailEnd type="none" w="med" len="med"/>
                    </a:lnR>
                  </a:tcPr>
                </a:tc>
                <a:tc>
                  <a:txBody>
                    <a:bodyPr/>
                    <a:lstStyle/>
                    <a:p>
                      <a:pPr algn="l"/>
                      <a:r>
                        <a:rPr lang="en-US" sz="1400" dirty="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3310631083"/>
                  </a:ext>
                </a:extLst>
              </a:tr>
              <a:tr h="312657">
                <a:tc>
                  <a:txBody>
                    <a:bodyPr/>
                    <a:lstStyle/>
                    <a:p>
                      <a:pPr algn="ctr"/>
                      <a:r>
                        <a:rPr lang="en-US" sz="1400" dirty="0"/>
                        <a:t>1</a:t>
                      </a:r>
                    </a:p>
                  </a:txBody>
                  <a:tcPr/>
                </a:tc>
                <a:tc>
                  <a:txBody>
                    <a:bodyPr/>
                    <a:lstStyle/>
                    <a:p>
                      <a:pPr algn="ctr"/>
                      <a:r>
                        <a:rPr lang="en-US" sz="1400" dirty="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400" dirty="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 </a:t>
                      </a:r>
                    </a:p>
                  </a:txBody>
                  <a:tcPr/>
                </a:tc>
                <a:extLst>
                  <a:ext uri="{0D108BD9-81ED-4DB2-BD59-A6C34878D82A}">
                    <a16:rowId xmlns:a16="http://schemas.microsoft.com/office/drawing/2014/main" val="3738173850"/>
                  </a:ext>
                </a:extLst>
              </a:tr>
              <a:tr h="312657">
                <a:tc>
                  <a:txBody>
                    <a:bodyPr/>
                    <a:lstStyle/>
                    <a:p>
                      <a:pPr algn="ctr"/>
                      <a:r>
                        <a:rPr lang="en-US" sz="1400" dirty="0"/>
                        <a:t>2</a:t>
                      </a:r>
                    </a:p>
                  </a:txBody>
                  <a:tcPr/>
                </a:tc>
                <a:tc>
                  <a:txBody>
                    <a:bodyPr/>
                    <a:lstStyle/>
                    <a:p>
                      <a:pPr algn="ctr"/>
                      <a:r>
                        <a:rPr lang="en-US" sz="14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4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~B</a:t>
                      </a:r>
                    </a:p>
                  </a:txBody>
                  <a:tcPr>
                    <a:lnR w="12700" cap="flat" cmpd="sng" algn="ctr">
                      <a:solidFill>
                        <a:schemeClr val="bg1"/>
                      </a:solidFill>
                      <a:prstDash val="solid"/>
                      <a:round/>
                      <a:headEnd type="none" w="med" len="med"/>
                      <a:tailEnd type="none" w="med" len="med"/>
                    </a:lnR>
                  </a:tcPr>
                </a:tc>
                <a:tc>
                  <a:txBody>
                    <a:bodyPr/>
                    <a:lstStyle/>
                    <a:p>
                      <a:pPr algn="l"/>
                      <a:r>
                        <a:rPr lang="en-US" sz="14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1360638868"/>
                  </a:ext>
                </a:extLst>
              </a:tr>
              <a:tr h="312657">
                <a:tc>
                  <a:txBody>
                    <a:bodyPr/>
                    <a:lstStyle/>
                    <a:p>
                      <a:pPr algn="ctr"/>
                      <a:r>
                        <a:rPr lang="en-US" sz="1400" dirty="0"/>
                        <a:t>3</a:t>
                      </a:r>
                    </a:p>
                  </a:txBody>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 </a:t>
                      </a:r>
                    </a:p>
                  </a:txBody>
                  <a:tcPr/>
                </a:tc>
                <a:tc>
                  <a:txBody>
                    <a:bodyPr/>
                    <a:lstStyle/>
                    <a:p>
                      <a:pPr algn="ctr"/>
                      <a:r>
                        <a:rPr lang="en-US" sz="1400" dirty="0"/>
                        <a:t>Z, N, Co</a:t>
                      </a:r>
                    </a:p>
                  </a:txBody>
                  <a:tcPr/>
                </a:tc>
                <a:extLst>
                  <a:ext uri="{0D108BD9-81ED-4DB2-BD59-A6C34878D82A}">
                    <a16:rowId xmlns:a16="http://schemas.microsoft.com/office/drawing/2014/main" val="4155580310"/>
                  </a:ext>
                </a:extLst>
              </a:tr>
              <a:tr h="539654">
                <a:tc>
                  <a:txBody>
                    <a:bodyPr/>
                    <a:lstStyle/>
                    <a:p>
                      <a:pPr algn="ctr"/>
                      <a:r>
                        <a:rPr lang="en-US" sz="1400" dirty="0"/>
                        <a:t>4</a:t>
                      </a:r>
                    </a:p>
                  </a:txBody>
                  <a:tcPr/>
                </a:tc>
                <a:tc>
                  <a:txBody>
                    <a:bodyPr/>
                    <a:lstStyle/>
                    <a:p>
                      <a:pPr algn="ctr"/>
                      <a:r>
                        <a:rPr lang="en-US" sz="1400" dirty="0"/>
                        <a:t>Shift Left A </a:t>
                      </a:r>
                    </a:p>
                    <a:p>
                      <a:pPr algn="ctr"/>
                      <a:r>
                        <a:rPr lang="en-US" sz="1400" dirty="0"/>
                        <a:t>A[0]=0</a:t>
                      </a:r>
                    </a:p>
                  </a:txBody>
                  <a:tcPr>
                    <a:lnR w="12700" cap="flat" cmpd="sng" algn="ctr">
                      <a:solidFill>
                        <a:schemeClr val="bg1"/>
                      </a:solidFill>
                      <a:prstDash val="solid"/>
                      <a:round/>
                      <a:headEnd type="none" w="med" len="med"/>
                      <a:tailEnd type="none" w="med" len="med"/>
                    </a:lnR>
                  </a:tcPr>
                </a:tc>
                <a:tc>
                  <a:txBody>
                    <a:bodyPr/>
                    <a:lstStyle/>
                    <a:p>
                      <a:pPr algn="l"/>
                      <a:r>
                        <a:rPr lang="en-US" sz="1400" dirty="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Rotate left A</a:t>
                      </a:r>
                    </a:p>
                    <a:p>
                      <a:pPr algn="ctr"/>
                      <a:r>
                        <a:rPr lang="en-US" sz="1400" dirty="0"/>
                        <a:t>A[0]=</a:t>
                      </a:r>
                      <a:r>
                        <a:rPr lang="en-US" sz="1400" dirty="0" err="1"/>
                        <a:t>Cin</a:t>
                      </a:r>
                      <a:r>
                        <a:rPr lang="en-US" sz="1400" dirty="0"/>
                        <a:t> </a:t>
                      </a:r>
                    </a:p>
                  </a:txBody>
                  <a:tcPr>
                    <a:lnR w="12700" cap="flat" cmpd="sng" algn="ctr">
                      <a:solidFill>
                        <a:schemeClr val="bg1"/>
                      </a:solidFill>
                      <a:prstDash val="solid"/>
                      <a:round/>
                      <a:headEnd type="none" w="med" len="med"/>
                      <a:tailEnd type="none" w="med" len="med"/>
                    </a:lnR>
                  </a:tcPr>
                </a:tc>
                <a:tc>
                  <a:txBody>
                    <a:bodyPr/>
                    <a:lstStyle/>
                    <a:p>
                      <a:pPr algn="l"/>
                      <a:r>
                        <a:rPr lang="en-US" sz="1400" dirty="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(Rotate)</a:t>
                      </a:r>
                    </a:p>
                  </a:txBody>
                  <a:tcPr/>
                </a:tc>
                <a:tc>
                  <a:txBody>
                    <a:bodyPr/>
                    <a:lstStyle/>
                    <a:p>
                      <a:pPr algn="ctr"/>
                      <a:r>
                        <a:rPr lang="en-US" sz="1400" dirty="0"/>
                        <a:t>Z, N=A[6], Co=A[7]</a:t>
                      </a:r>
                    </a:p>
                  </a:txBody>
                  <a:tcPr/>
                </a:tc>
                <a:extLst>
                  <a:ext uri="{0D108BD9-81ED-4DB2-BD59-A6C34878D82A}">
                    <a16:rowId xmlns:a16="http://schemas.microsoft.com/office/drawing/2014/main" val="2712813175"/>
                  </a:ext>
                </a:extLst>
              </a:tr>
              <a:tr h="312657">
                <a:tc>
                  <a:txBody>
                    <a:bodyPr/>
                    <a:lstStyle/>
                    <a:p>
                      <a:pPr algn="ctr"/>
                      <a:r>
                        <a:rPr lang="en-US" sz="1400" dirty="0"/>
                        <a:t>5</a:t>
                      </a:r>
                    </a:p>
                  </a:txBody>
                  <a:tcPr/>
                </a:tc>
                <a:tc>
                  <a:txBody>
                    <a:bodyPr/>
                    <a:lstStyle/>
                    <a:p>
                      <a:pPr algn="ctr"/>
                      <a:r>
                        <a:rPr lang="en-US" sz="1400" dirty="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400" dirty="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400" dirty="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442150718"/>
                  </a:ext>
                </a:extLst>
              </a:tr>
              <a:tr h="312657">
                <a:tc>
                  <a:txBody>
                    <a:bodyPr/>
                    <a:lstStyle/>
                    <a:p>
                      <a:pPr algn="ctr"/>
                      <a:r>
                        <a:rPr lang="en-US" sz="1400" dirty="0"/>
                        <a:t>6</a:t>
                      </a:r>
                    </a:p>
                  </a:txBody>
                  <a:tcPr/>
                </a:tc>
                <a:tc>
                  <a:txBody>
                    <a:bodyPr/>
                    <a:lstStyle/>
                    <a:p>
                      <a:pPr algn="ctr"/>
                      <a:r>
                        <a:rPr lang="en-US" sz="14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-&gt; A-&gt; </a:t>
                      </a:r>
                      <a:r>
                        <a:rPr lang="en-US" sz="1400" dirty="0" err="1"/>
                        <a:t>Cout</a:t>
                      </a:r>
                      <a:endParaRPr lang="en-US" sz="1400" dirty="0"/>
                    </a:p>
                  </a:txBody>
                  <a:tcPr>
                    <a:lnR w="12700" cap="flat" cmpd="sng" algn="ctr">
                      <a:solidFill>
                        <a:schemeClr val="bg1"/>
                      </a:solidFill>
                      <a:prstDash val="solid"/>
                      <a:round/>
                      <a:headEnd type="none" w="med" len="med"/>
                      <a:tailEnd type="none" w="med" len="med"/>
                    </a:lnR>
                  </a:tcPr>
                </a:tc>
                <a:tc>
                  <a:txBody>
                    <a:bodyPr/>
                    <a:lstStyle/>
                    <a:p>
                      <a:pPr algn="l"/>
                      <a:endParaRPr lang="en-US" sz="1400"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615310716"/>
                  </a:ext>
                </a:extLst>
              </a:tr>
              <a:tr h="312657">
                <a:tc>
                  <a:txBody>
                    <a:bodyPr/>
                    <a:lstStyle/>
                    <a:p>
                      <a:pPr algn="ctr"/>
                      <a:r>
                        <a:rPr lang="en-US" sz="1400" dirty="0">
                          <a:solidFill>
                            <a:schemeClr val="tx1"/>
                          </a:solidFill>
                        </a:rPr>
                        <a:t>7</a:t>
                      </a:r>
                    </a:p>
                  </a:txBody>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solidFill>
                            <a:schemeClr val="tx1"/>
                          </a:solidFill>
                        </a:rPr>
                        <a:t>Cin</a:t>
                      </a:r>
                      <a:endParaRPr lang="en-U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3411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sz="1400" dirty="0"/>
                        <a:t>Proposal</a:t>
                      </a:r>
                    </a:p>
                  </a:txBody>
                  <a:tcPr/>
                </a:tc>
                <a:tc>
                  <a:txBody>
                    <a:bodyPr/>
                    <a:lstStyle/>
                    <a:p>
                      <a:r>
                        <a:rPr lang="en-US" sz="1400" dirty="0"/>
                        <a:t># of IC slots </a:t>
                      </a:r>
                    </a:p>
                  </a:txBody>
                  <a:tcPr/>
                </a:tc>
                <a:tc>
                  <a:txBody>
                    <a:bodyPr/>
                    <a:lstStyle/>
                    <a:p>
                      <a:r>
                        <a:rPr lang="en-US" sz="1400" dirty="0"/>
                        <a:t>Description</a:t>
                      </a:r>
                    </a:p>
                  </a:txBody>
                  <a:tcPr/>
                </a:tc>
                <a:tc>
                  <a:txBody>
                    <a:bodyPr/>
                    <a:lstStyle/>
                    <a:p>
                      <a:r>
                        <a:rPr lang="en-US" sz="1400" dirty="0"/>
                        <a:t>Op Code </a:t>
                      </a:r>
                    </a:p>
                  </a:txBody>
                  <a:tcPr/>
                </a:tc>
                <a:extLst>
                  <a:ext uri="{0D108BD9-81ED-4DB2-BD59-A6C34878D82A}">
                    <a16:rowId xmlns:a16="http://schemas.microsoft.com/office/drawing/2014/main" val="381336539"/>
                  </a:ext>
                </a:extLst>
              </a:tr>
              <a:tr h="264531">
                <a:tc>
                  <a:txBody>
                    <a:bodyPr/>
                    <a:lstStyle/>
                    <a:p>
                      <a:r>
                        <a:rPr lang="en-US" sz="1400" dirty="0"/>
                        <a:t>OR and ADD share Op Code</a:t>
                      </a:r>
                    </a:p>
                    <a:p>
                      <a:r>
                        <a:rPr lang="en-US" sz="1400" dirty="0"/>
                        <a:t>(low priority)</a:t>
                      </a:r>
                    </a:p>
                  </a:txBody>
                  <a:tcPr/>
                </a:tc>
                <a:tc>
                  <a:txBody>
                    <a:bodyPr/>
                    <a:lstStyle/>
                    <a:p>
                      <a:r>
                        <a:rPr lang="en-US" sz="1400" dirty="0"/>
                        <a:t>2x 74LS157</a:t>
                      </a:r>
                    </a:p>
                  </a:txBody>
                  <a:tcPr/>
                </a:tc>
                <a:tc>
                  <a:txBody>
                    <a:bodyPr/>
                    <a:lstStyle/>
                    <a:p>
                      <a:r>
                        <a:rPr lang="en-US" sz="1400" dirty="0"/>
                        <a:t>Special Function select OR </a:t>
                      </a:r>
                      <a:r>
                        <a:rPr lang="en-US" sz="1400" dirty="0" err="1"/>
                        <a:t>or</a:t>
                      </a:r>
                      <a:r>
                        <a:rPr lang="en-US" sz="1400" dirty="0"/>
                        <a:t> AND</a:t>
                      </a:r>
                    </a:p>
                  </a:txBody>
                  <a:tcPr/>
                </a:tc>
                <a:tc>
                  <a:txBody>
                    <a:bodyPr/>
                    <a:lstStyle/>
                    <a:p>
                      <a:r>
                        <a:rPr lang="en-US" sz="1400" dirty="0"/>
                        <a:t>Release op code</a:t>
                      </a:r>
                    </a:p>
                  </a:txBody>
                  <a:tcPr/>
                </a:tc>
                <a:extLst>
                  <a:ext uri="{0D108BD9-81ED-4DB2-BD59-A6C34878D82A}">
                    <a16:rowId xmlns:a16="http://schemas.microsoft.com/office/drawing/2014/main" val="4225376749"/>
                  </a:ext>
                </a:extLst>
              </a:tr>
              <a:tr h="456588">
                <a:tc>
                  <a:txBody>
                    <a:bodyPr/>
                    <a:lstStyle/>
                    <a:p>
                      <a:r>
                        <a:rPr lang="en-US" sz="1400" strike="noStrike" baseline="0" dirty="0"/>
                        <a:t>Allow using ALU as two registers</a:t>
                      </a:r>
                    </a:p>
                    <a:p>
                      <a:r>
                        <a:rPr lang="en-US" sz="1400" strike="noStrike" baseline="0" dirty="0"/>
                        <a:t>(low Priority)</a:t>
                      </a:r>
                    </a:p>
                  </a:txBody>
                  <a:tcPr/>
                </a:tc>
                <a:tc>
                  <a:txBody>
                    <a:bodyPr/>
                    <a:lstStyle/>
                    <a:p>
                      <a:endParaRPr lang="en-US" sz="1400" strike="noStrike" baseline="0" dirty="0"/>
                    </a:p>
                  </a:txBody>
                  <a:tcPr/>
                </a:tc>
                <a:tc>
                  <a:txBody>
                    <a:bodyPr/>
                    <a:lstStyle/>
                    <a:p>
                      <a:r>
                        <a:rPr lang="en-US" sz="1400" strike="noStrike" baseline="0" dirty="0"/>
                        <a:t>Need to create output A and B</a:t>
                      </a:r>
                    </a:p>
                  </a:txBody>
                  <a:tcPr/>
                </a:tc>
                <a:tc>
                  <a:txBody>
                    <a:bodyPr/>
                    <a:lstStyle/>
                    <a:p>
                      <a:endParaRPr lang="en-US" sz="1400" strike="noStrike" baseline="0"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16</a:t>
            </a:fld>
            <a:endParaRPr lang="en-US" b="1" dirty="0">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dirty="0"/>
              <a:t>Micro-Instructions Control: NOP Instruction (00000)</a:t>
            </a:r>
          </a:p>
        </p:txBody>
      </p:sp>
      <p:sp>
        <p:nvSpPr>
          <p:cNvPr id="8" name="Slide Number Placeholder 4">
            <a:extLst>
              <a:ext uri="{FF2B5EF4-FFF2-40B4-BE49-F238E27FC236}">
                <a16:creationId xmlns:a16="http://schemas.microsoft.com/office/drawing/2014/main" id="{75C2A48B-3A4A-C143-4EF3-1E7897CBF23C}"/>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17</a:t>
            </a:fld>
            <a:endParaRPr lang="en-US" b="1" dirty="0">
              <a:solidFill>
                <a:schemeClr val="bg1"/>
              </a:solidFill>
            </a:endParaRP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endParaRPr lang="en-US" dirty="0"/>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NOP</a:t>
            </a:r>
            <a:endParaRPr lang="en-US" sz="2800" b="0" dirty="0">
              <a:solidFill>
                <a:srgbClr val="00B050"/>
              </a:solidFill>
              <a:effectLst/>
              <a:latin typeface="Consolas" panose="020B0609020204030204" pitchFamily="49" charset="0"/>
            </a:endParaRP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17</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None</a:t>
                      </a:r>
                    </a:p>
                  </a:txBody>
                  <a:tcPr>
                    <a:solidFill>
                      <a:schemeClr val="accent6"/>
                    </a:solidFill>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8" y="182880"/>
            <a:ext cx="9144000" cy="457200"/>
          </a:xfrm>
        </p:spPr>
        <p:txBody>
          <a:bodyPr/>
          <a:lstStyle/>
          <a:p>
            <a:r>
              <a:rPr lang="en-US" dirty="0"/>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r>
                        <a:rPr lang="en-US" dirty="0"/>
                        <a:t>Do nothing</a:t>
                      </a:r>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18</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2" y="4177324"/>
            <a:ext cx="6769653" cy="600164"/>
          </a:xfrm>
          <a:prstGeom prst="rect">
            <a:avLst/>
          </a:prstGeom>
          <a:solidFill>
            <a:srgbClr val="FFFFCC"/>
          </a:solidFill>
        </p:spPr>
        <p:txBody>
          <a:bodyPr wrap="square" rtlCol="0">
            <a:spAutoFit/>
          </a:bodyPr>
          <a:lstStyle/>
          <a:p>
            <a:r>
              <a:rPr lang="en-US" sz="1100" dirty="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None</a:t>
                      </a:r>
                    </a:p>
                  </a:txBody>
                  <a:tcPr>
                    <a:solidFill>
                      <a:schemeClr val="accent6"/>
                    </a:solidFill>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dirty="0"/>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00100100 = 0x24</a:t>
                      </a:r>
                    </a:p>
                  </a:txBody>
                  <a:tcPr/>
                </a:tc>
                <a:tc>
                  <a:txBody>
                    <a:bodyPr/>
                    <a:lstStyle/>
                    <a:p>
                      <a:pPr algn="l"/>
                      <a:r>
                        <a:rPr lang="en-US" dirty="0"/>
                        <a:t>Output and Read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1" y="5619913"/>
          <a:ext cx="10173615" cy="73660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0">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2">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3536546"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19</a:t>
            </a:fld>
            <a:endParaRPr lang="en-US" b="1" dirty="0">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sz="2400" dirty="0"/>
              <a:t>Micro-Instructions Control: Load Immediate to Reg (00011)</a:t>
            </a:r>
            <a:endParaRPr lang="en-US" dirty="0"/>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01100000 = 0x60</a:t>
                      </a:r>
                    </a:p>
                  </a:txBody>
                  <a:tcPr/>
                </a:tc>
                <a:tc>
                  <a:txBody>
                    <a:bodyPr/>
                    <a:lstStyle/>
                    <a:p>
                      <a:pPr algn="l"/>
                      <a:r>
                        <a:rPr lang="en-US" dirty="0"/>
                        <a:t>Write </a:t>
                      </a:r>
                      <a:r>
                        <a:rPr lang="en-US" dirty="0" err="1"/>
                        <a:t>imm</a:t>
                      </a:r>
                      <a:r>
                        <a:rPr lang="en-US" dirty="0"/>
                        <a:t> to bus and Rd read</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1"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0">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a:t>
                      </a:r>
                      <a:r>
                        <a:rPr lang="en-US" dirty="0" err="1"/>
                        <a:t>Imm</a:t>
                      </a:r>
                      <a:endParaRPr lang="en-US" dirty="0"/>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L</a:t>
            </a:r>
            <a:r>
              <a:rPr lang="en-US" sz="2800" b="0" dirty="0">
                <a:solidFill>
                  <a:srgbClr val="00B050"/>
                </a:solidFill>
                <a:effectLst/>
                <a:latin typeface="Consolas" panose="020B0609020204030204" pitchFamily="49" charset="0"/>
              </a:rPr>
              <a:t>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20</a:t>
            </a:fld>
            <a:endParaRPr lang="en-US" b="1" dirty="0">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dirty="0"/>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00110000 = 0x30</a:t>
                      </a:r>
                    </a:p>
                  </a:txBody>
                  <a:tcPr/>
                </a:tc>
                <a:tc>
                  <a:txBody>
                    <a:bodyPr/>
                    <a:lstStyle/>
                    <a:p>
                      <a:pPr algn="l"/>
                      <a:r>
                        <a:rPr lang="en-US" dirty="0"/>
                        <a:t>Write Rs1 to bus and Rd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2" y="5624993"/>
          <a:ext cx="10140585" cy="73660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0">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8">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21</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73152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dirty="0"/>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0x1_40 01_0100_0000</a:t>
                      </a:r>
                    </a:p>
                  </a:txBody>
                  <a:tcPr/>
                </a:tc>
                <a:tc>
                  <a:txBody>
                    <a:bodyPr/>
                    <a:lstStyle/>
                    <a:p>
                      <a:pPr algn="l"/>
                      <a:r>
                        <a:rPr lang="en-US" dirty="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0x0_80 00_1000_0000</a:t>
                      </a:r>
                    </a:p>
                  </a:txBody>
                  <a:tcPr/>
                </a:tc>
                <a:tc>
                  <a:txBody>
                    <a:bodyPr/>
                    <a:lstStyle/>
                    <a:p>
                      <a:pPr algn="l"/>
                      <a:r>
                        <a:rPr lang="en-US" dirty="0"/>
                        <a:t>PC advance</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6"/>
          <a:ext cx="5087483" cy="2834640"/>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Low instruction register</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22</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dirty="0"/>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10_0000_0001_0010 = 2012</a:t>
                      </a:r>
                    </a:p>
                  </a:txBody>
                  <a:tcPr/>
                </a:tc>
                <a:tc>
                  <a:txBody>
                    <a:bodyPr/>
                    <a:lstStyle/>
                    <a:p>
                      <a:pPr algn="l"/>
                      <a:r>
                        <a:rPr lang="en-US" sz="1600" dirty="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0100_0001 = 0x0041</a:t>
                      </a:r>
                    </a:p>
                  </a:txBody>
                  <a:tcPr/>
                </a:tc>
                <a:tc>
                  <a:txBody>
                    <a:bodyPr/>
                    <a:lstStyle/>
                    <a:p>
                      <a:pPr algn="l"/>
                      <a:r>
                        <a:rPr lang="en-US" sz="1600" dirty="0"/>
                        <a:t>Load 4 bit </a:t>
                      </a:r>
                      <a:r>
                        <a:rPr lang="en-US" sz="1600" dirty="0" err="1"/>
                        <a:t>imm</a:t>
                      </a:r>
                      <a:r>
                        <a:rPr lang="en-US" sz="1600" dirty="0"/>
                        <a:t> to reg B</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0010_0100 = 0x0024</a:t>
                      </a:r>
                    </a:p>
                  </a:txBody>
                  <a:tcPr/>
                </a:tc>
                <a:tc>
                  <a:txBody>
                    <a:bodyPr/>
                    <a:lstStyle/>
                    <a:p>
                      <a:pPr algn="l"/>
                      <a:r>
                        <a:rPr lang="en-US" sz="1600" dirty="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1000_0000 = 0x0080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2" y="5619913"/>
          <a:ext cx="10021523"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23</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10_0000_0010 0x2_02</a:t>
                      </a:r>
                    </a:p>
                  </a:txBody>
                  <a:tcPr/>
                </a:tc>
                <a:tc>
                  <a:txBody>
                    <a:bodyPr/>
                    <a:lstStyle/>
                    <a:p>
                      <a:pPr algn="l"/>
                      <a:r>
                        <a:rPr lang="en-US" sz="1600" dirty="0"/>
                        <a:t>Load PC into reg A</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00_0100_0001 0x0_41</a:t>
                      </a:r>
                    </a:p>
                  </a:txBody>
                  <a:tcPr/>
                </a:tc>
                <a:tc>
                  <a:txBody>
                    <a:bodyPr/>
                    <a:lstStyle/>
                    <a:p>
                      <a:pPr algn="l"/>
                      <a:r>
                        <a:rPr lang="en-US" sz="1600" dirty="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01_0000_0100 0x1_04</a:t>
                      </a:r>
                    </a:p>
                  </a:txBody>
                  <a:tcPr/>
                </a:tc>
                <a:tc>
                  <a:txBody>
                    <a:bodyPr/>
                    <a:lstStyle/>
                    <a:p>
                      <a:pPr algn="l"/>
                      <a:r>
                        <a:rPr lang="en-US" sz="1600" dirty="0"/>
                        <a:t>Output</a:t>
                      </a:r>
                      <a:r>
                        <a:rPr lang="en-US" sz="1600" baseline="0" dirty="0"/>
                        <a:t> ALU </a:t>
                      </a:r>
                      <a:r>
                        <a:rPr lang="en-US" sz="1600" baseline="0" dirty="0" err="1"/>
                        <a:t>val</a:t>
                      </a:r>
                      <a:r>
                        <a:rPr lang="en-US" sz="1600" baseline="0" dirty="0"/>
                        <a:t>, load PC</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00_1000_0000 0x0_80</a:t>
                      </a:r>
                    </a:p>
                  </a:txBody>
                  <a:tcPr/>
                </a:tc>
                <a:tc>
                  <a:txBody>
                    <a:bodyPr/>
                    <a:lstStyle/>
                    <a:p>
                      <a:pPr algn="l"/>
                      <a:r>
                        <a:rPr lang="en-US" sz="1600" dirty="0"/>
                        <a:t>Advance PC</a:t>
                      </a:r>
                      <a:endParaRPr lang="en-US" sz="1600" strike="sngStrike" dirty="0"/>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6" y="2949767"/>
          <a:ext cx="4733393" cy="2670146"/>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695086">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OpCode</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07</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27</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47</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67</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87</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A7</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C7</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E7</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24</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2" y="5619913"/>
          <a:ext cx="10102486" cy="73152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0">
                  <a:extLst>
                    <a:ext uri="{9D8B030D-6E8A-4147-A177-3AD203B41FA5}">
                      <a16:colId xmlns:a16="http://schemas.microsoft.com/office/drawing/2014/main" val="1355185516"/>
                    </a:ext>
                  </a:extLst>
                </a:gridCol>
                <a:gridCol w="2156522">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register to be loaded (need value of Rs1)</a:t>
                      </a:r>
                    </a:p>
                  </a:txBody>
                  <a:tcPr/>
                </a:tc>
                <a:extLst>
                  <a:ext uri="{0D108BD9-81ED-4DB2-BD59-A6C34878D82A}">
                    <a16:rowId xmlns:a16="http://schemas.microsoft.com/office/drawing/2014/main" val="3571661217"/>
                  </a:ext>
                </a:extLst>
              </a:tr>
              <a:tr h="370840">
                <a:tc>
                  <a:txBody>
                    <a:bodyPr/>
                    <a:lstStyle/>
                    <a:p>
                      <a:pPr algn="ctr"/>
                      <a:r>
                        <a:rPr lang="en-US" dirty="0"/>
                        <a:t>1</a:t>
                      </a:r>
                    </a:p>
                  </a:txBody>
                  <a:tcPr/>
                </a:tc>
                <a:tc>
                  <a:txBody>
                    <a:bodyPr/>
                    <a:lstStyle/>
                    <a:p>
                      <a:pPr lvl="0" algn="l">
                        <a:buNone/>
                      </a:pPr>
                      <a:r>
                        <a:rPr lang="en-US" dirty="0"/>
                        <a:t>0001_0000 = 0x10</a:t>
                      </a:r>
                    </a:p>
                  </a:txBody>
                  <a:tcPr/>
                </a:tc>
                <a:tc>
                  <a:txBody>
                    <a:bodyPr/>
                    <a:lstStyle/>
                    <a:p>
                      <a:pPr lvl="0" algn="l">
                        <a:buNone/>
                      </a:pPr>
                      <a:r>
                        <a:rPr lang="en-US" dirty="0"/>
                        <a:t>Write Rs1 to the bus</a:t>
                      </a:r>
                    </a:p>
                    <a:p>
                      <a:pPr lvl="0" algn="l">
                        <a:buNone/>
                      </a:pPr>
                      <a:r>
                        <a:rPr lang="en-US" dirty="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1" y="4872502"/>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25</a:t>
            </a:fld>
            <a:endParaRPr lang="en-US" b="1" dirty="0">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dirty="0"/>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096" cy="736600"/>
        </p:xfrm>
        <a:graphic>
          <a:graphicData uri="http://schemas.openxmlformats.org/drawingml/2006/table">
            <a:tbl>
              <a:tblPr firstRow="1" bandRow="1">
                <a:tableStyleId>{5C22544A-7EE6-4342-B048-85BDC9FD1C3A}</a:tableStyleId>
              </a:tblPr>
              <a:tblGrid>
                <a:gridCol w="1158846">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0">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4">
                  <a:extLst>
                    <a:ext uri="{9D8B030D-6E8A-4147-A177-3AD203B41FA5}">
                      <a16:colId xmlns:a16="http://schemas.microsoft.com/office/drawing/2014/main" val="1355185516"/>
                    </a:ext>
                  </a:extLst>
                </a:gridCol>
                <a:gridCol w="1237650">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 A=0</a:t>
                      </a:r>
                    </a:p>
                  </a:txBody>
                  <a:tcPr/>
                </a:tc>
                <a:tc>
                  <a:txBody>
                    <a:bodyPr/>
                    <a:lstStyle/>
                    <a:p>
                      <a:pPr algn="ctr"/>
                      <a:r>
                        <a:rPr lang="en-US" dirty="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26</a:t>
            </a:fld>
            <a:endParaRPr lang="en-US" b="1" dirty="0">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dirty="0"/>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dirty="0"/>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byte to RAM from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3" y="0"/>
            <a:ext cx="1037463" cy="1862048"/>
          </a:xfrm>
          <a:prstGeom prst="rect">
            <a:avLst/>
          </a:prstGeom>
          <a:noFill/>
        </p:spPr>
        <p:txBody>
          <a:bodyPr wrap="none" rtlCol="0">
            <a:spAutoFit/>
          </a:bodyPr>
          <a:lstStyle/>
          <a:p>
            <a:r>
              <a:rPr lang="en-US" sz="11500" dirty="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27</a:t>
            </a:fld>
            <a:endParaRPr lang="en-US" b="1" dirty="0">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1_0000_0001_0000 = 1010</a:t>
                      </a:r>
                    </a:p>
                  </a:txBody>
                  <a:tcPr/>
                </a:tc>
                <a:tc>
                  <a:txBody>
                    <a:bodyPr/>
                    <a:lstStyle/>
                    <a:p>
                      <a:pPr algn="l"/>
                      <a:r>
                        <a:rPr lang="en-US" sz="1600" dirty="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86167" cy="1862048"/>
          </a:xfrm>
          <a:prstGeom prst="rect">
            <a:avLst/>
          </a:prstGeom>
          <a:noFill/>
        </p:spPr>
        <p:txBody>
          <a:bodyPr wrap="none" rtlCol="0">
            <a:spAutoFit/>
          </a:bodyPr>
          <a:lstStyle/>
          <a:p>
            <a:r>
              <a:rPr lang="en-US" sz="11500" dirty="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28</a:t>
            </a:fld>
            <a:endParaRPr lang="en-US" b="1" dirty="0">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dirty="0"/>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3"/>
            <a:ext cx="2481659" cy="523220"/>
          </a:xfrm>
          <a:prstGeom prst="rect">
            <a:avLst/>
          </a:prstGeom>
          <a:solidFill>
            <a:srgbClr val="FFFFCC"/>
          </a:solidFill>
        </p:spPr>
        <p:txBody>
          <a:bodyPr wrap="square" rtlCol="0">
            <a:spAutoFit/>
          </a:bodyPr>
          <a:lstStyle/>
          <a:p>
            <a:r>
              <a:rPr lang="en-US" sz="2800" dirty="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01_0000_0001_0000 = 1010</a:t>
                      </a:r>
                    </a:p>
                  </a:txBody>
                  <a:tcPr/>
                </a:tc>
                <a:tc>
                  <a:txBody>
                    <a:bodyPr/>
                    <a:lstStyle/>
                    <a:p>
                      <a:pPr algn="l"/>
                      <a:r>
                        <a:rPr lang="en-US" sz="1600"/>
                        <a:t>Load Rs1 to Address Register</a:t>
                      </a:r>
                      <a:endParaRPr lang="en-US" sz="1600" dirty="0"/>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value at Rd to RAM</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71741" cy="1862048"/>
          </a:xfrm>
          <a:prstGeom prst="rect">
            <a:avLst/>
          </a:prstGeom>
          <a:noFill/>
        </p:spPr>
        <p:txBody>
          <a:bodyPr wrap="none" rtlCol="0">
            <a:spAutoFit/>
          </a:bodyPr>
          <a:lstStyle/>
          <a:p>
            <a:r>
              <a:rPr lang="en-US" sz="11500" dirty="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SMR </a:t>
            </a:r>
            <a:r>
              <a:rPr lang="en-US" sz="2800" b="0" dirty="0" err="1">
                <a:solidFill>
                  <a:srgbClr val="00B050"/>
                </a:solidFill>
                <a:effectLst/>
                <a:latin typeface="Consolas" panose="020B0609020204030204" pitchFamily="49" charset="0"/>
              </a:rPr>
              <a:t>Rd_data</a:t>
            </a:r>
            <a:r>
              <a:rPr lang="en-US" sz="2800" b="0">
                <a:solidFill>
                  <a:srgbClr val="00B050"/>
                </a:solidFill>
                <a:effectLst/>
                <a:latin typeface="Consolas" panose="020B0609020204030204" pitchFamily="49" charset="0"/>
              </a:rPr>
              <a:t>, Rs1_</a:t>
            </a:r>
            <a:r>
              <a:rPr lang="en-US" sz="2800" b="0" dirty="0" err="1">
                <a:solidFill>
                  <a:srgbClr val="00B050"/>
                </a:solidFill>
                <a:effectLst/>
                <a:latin typeface="Consolas" panose="020B0609020204030204" pitchFamily="49" charset="0"/>
              </a:rPr>
              <a:t>addr</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29</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dirty="0"/>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instruction register to be loaded</a:t>
                      </a:r>
                    </a:p>
                  </a:txBody>
                  <a:tcPr/>
                </a:tc>
                <a:extLst>
                  <a:ext uri="{0D108BD9-81ED-4DB2-BD59-A6C34878D82A}">
                    <a16:rowId xmlns:a16="http://schemas.microsoft.com/office/drawing/2014/main" val="728758943"/>
                  </a:ext>
                </a:extLst>
              </a:tr>
              <a:tr h="370840">
                <a:tc>
                  <a:txBody>
                    <a:bodyPr/>
                    <a:lstStyle/>
                    <a:p>
                      <a:pPr algn="ctr"/>
                      <a:r>
                        <a:rPr lang="en-US" dirty="0"/>
                        <a:t>1</a:t>
                      </a:r>
                    </a:p>
                  </a:txBody>
                  <a:tcPr/>
                </a:tc>
                <a:tc>
                  <a:txBody>
                    <a:bodyPr/>
                    <a:lstStyle/>
                    <a:p>
                      <a:pPr lvl="0" algn="l">
                        <a:buNone/>
                      </a:pPr>
                      <a:r>
                        <a:rPr lang="en-US" dirty="0"/>
                        <a:t>0100_0000 = 0x40</a:t>
                      </a:r>
                    </a:p>
                  </a:txBody>
                  <a:tcPr/>
                </a:tc>
                <a:tc>
                  <a:txBody>
                    <a:bodyPr/>
                    <a:lstStyle/>
                    <a:p>
                      <a:pPr lvl="0" algn="l">
                        <a:buNone/>
                      </a:pPr>
                      <a:r>
                        <a:rPr lang="en-US" dirty="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4" y="0"/>
            <a:ext cx="1091966" cy="1862048"/>
          </a:xfrm>
          <a:prstGeom prst="rect">
            <a:avLst/>
          </a:prstGeom>
          <a:noFill/>
        </p:spPr>
        <p:txBody>
          <a:bodyPr wrap="none" rtlCol="0">
            <a:spAutoFit/>
          </a:bodyPr>
          <a:lstStyle/>
          <a:p>
            <a:r>
              <a:rPr lang="en-US" sz="11500" dirty="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30</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dirty="0"/>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73660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 A=0</a:t>
                      </a:r>
                    </a:p>
                  </a:txBody>
                  <a:tcPr/>
                </a:tc>
                <a:tc>
                  <a:txBody>
                    <a:bodyPr/>
                    <a:lstStyle/>
                    <a:p>
                      <a:pPr algn="ctr"/>
                      <a:r>
                        <a:rPr lang="en-US" dirty="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2" y="742462"/>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0_0100_1000_0001_0000 = 0x04810</a:t>
                      </a:r>
                    </a:p>
                  </a:txBody>
                  <a:tcPr/>
                </a:tc>
                <a:tc>
                  <a:txBody>
                    <a:bodyPr/>
                    <a:lstStyle/>
                    <a:p>
                      <a:pPr algn="l"/>
                      <a:r>
                        <a:rPr lang="en-US" sz="1600" dirty="0"/>
                        <a:t>Store Rs1 in the stack</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1_1000_0000_1000_0000 = 0x18080</a:t>
                      </a:r>
                    </a:p>
                  </a:txBody>
                  <a:tcPr/>
                </a:tc>
                <a:tc>
                  <a:txBody>
                    <a:bodyPr/>
                    <a:lstStyle/>
                    <a:p>
                      <a:pPr algn="l"/>
                      <a:r>
                        <a:rPr lang="en-US" sz="1600" dirty="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04415" cy="1862048"/>
          </a:xfrm>
          <a:prstGeom prst="rect">
            <a:avLst/>
          </a:prstGeom>
          <a:noFill/>
        </p:spPr>
        <p:txBody>
          <a:bodyPr wrap="none" rtlCol="0">
            <a:spAutoFit/>
          </a:bodyPr>
          <a:lstStyle/>
          <a:p>
            <a:r>
              <a:rPr lang="en-US" sz="11500" dirty="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a:t>4 3 </a:t>
                      </a:r>
                      <a:r>
                        <a:rPr lang="en-US" dirty="0"/>
                        <a:t>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31</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2" y="742462"/>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for next clock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 </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0_0100_0100_0010_0000 = 0x04420</a:t>
                      </a:r>
                    </a:p>
                  </a:txBody>
                  <a:tcPr/>
                </a:tc>
                <a:tc>
                  <a:txBody>
                    <a:bodyPr/>
                    <a:lstStyle/>
                    <a:p>
                      <a:pPr algn="l"/>
                      <a:r>
                        <a:rPr lang="en-US" sz="1600" dirty="0"/>
                        <a:t>Load value from stack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862737" cy="1862048"/>
          </a:xfrm>
          <a:prstGeom prst="rect">
            <a:avLst/>
          </a:prstGeom>
          <a:noFill/>
        </p:spPr>
        <p:txBody>
          <a:bodyPr wrap="none" rtlCol="0">
            <a:spAutoFit/>
          </a:bodyPr>
          <a:lstStyle/>
          <a:p>
            <a:r>
              <a:rPr lang="en-US" sz="11500" dirty="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XX</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 </a:t>
                      </a:r>
                    </a:p>
                  </a:txBody>
                  <a:tcPr/>
                </a:tc>
                <a:tc>
                  <a:txBody>
                    <a:bodyPr/>
                    <a:lstStyle/>
                    <a:p>
                      <a:pPr algn="ctr"/>
                      <a:r>
                        <a:rPr lang="en-US" dirty="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32</a:t>
            </a:fld>
            <a:endParaRPr lang="en-US" b="1" dirty="0">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dirty="0"/>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2" y="742462"/>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0_0100_1010_0000_0000 = 0x04A00</a:t>
                      </a:r>
                    </a:p>
                  </a:txBody>
                  <a:tcPr/>
                </a:tc>
                <a:tc>
                  <a:txBody>
                    <a:bodyPr/>
                    <a:lstStyle/>
                    <a:p>
                      <a:pPr algn="l"/>
                      <a:r>
                        <a:rPr lang="en-US" sz="1600" dirty="0"/>
                        <a:t>Write PC to stack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1_1000_0000_0000_0000 = 0x18000</a:t>
                      </a:r>
                    </a:p>
                  </a:txBody>
                  <a:tcPr/>
                </a:tc>
                <a:tc>
                  <a:txBody>
                    <a:bodyPr/>
                    <a:lstStyle/>
                    <a:p>
                      <a:pPr algn="l"/>
                      <a:r>
                        <a:rPr lang="en-US" sz="1600" dirty="0"/>
                        <a:t>Increase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0_0000_0001_0100_0000 = 0x00140</a:t>
                      </a:r>
                    </a:p>
                  </a:txBody>
                  <a:tcPr/>
                </a:tc>
                <a:tc>
                  <a:txBody>
                    <a:bodyPr/>
                    <a:lstStyle/>
                    <a:p>
                      <a:pPr algn="l"/>
                      <a:r>
                        <a:rPr lang="en-US" sz="1600" dirty="0"/>
                        <a:t>Jump to </a:t>
                      </a:r>
                      <a:r>
                        <a:rPr lang="en-US" sz="1600"/>
                        <a:t>immediate address</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Immediate (Program Address)</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JSR #Imm</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33</a:t>
            </a:fld>
            <a:endParaRPr lang="en-US" b="1" dirty="0">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dirty="0"/>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332254797"/>
              </p:ext>
            </p:extLst>
          </p:nvPr>
        </p:nvGraphicFramePr>
        <p:xfrm>
          <a:off x="4716582" y="742462"/>
          <a:ext cx="6292440" cy="3925037"/>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0888">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554261">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a clock cycle</a:t>
                      </a:r>
                    </a:p>
                  </a:txBody>
                  <a:tcPr/>
                </a:tc>
                <a:extLst>
                  <a:ext uri="{0D108BD9-81ED-4DB2-BD59-A6C34878D82A}">
                    <a16:rowId xmlns:a16="http://schemas.microsoft.com/office/drawing/2014/main" val="2570910443"/>
                  </a:ext>
                </a:extLst>
              </a:tr>
              <a:tr h="554261">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787634">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0_0100_0101_0000_0000 = 0x04500</a:t>
                      </a:r>
                    </a:p>
                  </a:txBody>
                  <a:tcPr/>
                </a:tc>
                <a:tc>
                  <a:txBody>
                    <a:bodyPr/>
                    <a:lstStyle/>
                    <a:p>
                      <a:pPr algn="l"/>
                      <a:r>
                        <a:rPr lang="en-US" sz="1600" dirty="0"/>
                        <a:t>Load program address on the stack to the program counter</a:t>
                      </a:r>
                    </a:p>
                  </a:txBody>
                  <a:tcPr/>
                </a:tc>
                <a:extLst>
                  <a:ext uri="{0D108BD9-81ED-4DB2-BD59-A6C34878D82A}">
                    <a16:rowId xmlns:a16="http://schemas.microsoft.com/office/drawing/2014/main" val="1592812184"/>
                  </a:ext>
                </a:extLst>
              </a:tr>
              <a:tr h="354921">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54921">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54921">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54921">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287533193"/>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XXXX </a:t>
                      </a:r>
                      <a:r>
                        <a:rPr lang="en-US" dirty="0" err="1"/>
                        <a:t>XXXX</a:t>
                      </a:r>
                      <a:endParaRPr lang="en-US" dirty="0"/>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RTS</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34</a:t>
            </a:fld>
            <a:endParaRPr lang="en-US" b="1" dirty="0">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dirty="0"/>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0001_0010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0001_1001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0000_0100 = 0x04</a:t>
                      </a:r>
                    </a:p>
                  </a:txBody>
                  <a:tcPr/>
                </a:tc>
                <a:tc>
                  <a:txBody>
                    <a:bodyPr/>
                    <a:lstStyle/>
                    <a:p>
                      <a:pPr algn="l"/>
                      <a:r>
                        <a:rPr lang="en-US" dirty="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3"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35</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dirty="0"/>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0x2012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0000_0100 = 0x00</a:t>
                      </a:r>
                      <a:r>
                        <a:rPr lang="en-US" dirty="0"/>
                        <a:t>0</a:t>
                      </a:r>
                      <a:r>
                        <a:rPr lang="en-US"/>
                        <a:t>4</a:t>
                      </a:r>
                      <a:endParaRPr lang="en-US" dirty="0"/>
                    </a:p>
                  </a:txBody>
                  <a:tcPr/>
                </a:tc>
                <a:tc>
                  <a:txBody>
                    <a:bodyPr/>
                    <a:lstStyle/>
                    <a:p>
                      <a:pPr algn="l"/>
                      <a:r>
                        <a:rPr lang="en-US" dirty="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3"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4" y="4958332"/>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36</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dirty="0"/>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2" y="742462"/>
          <a:ext cx="6249874" cy="22656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407523">
                <a:tc>
                  <a:txBody>
                    <a:bodyPr/>
                    <a:lstStyle/>
                    <a:p>
                      <a:pPr algn="ctr"/>
                      <a:r>
                        <a:rPr lang="en-US" sz="1600" dirty="0"/>
                        <a:t>0</a:t>
                      </a:r>
                    </a:p>
                  </a:txBody>
                  <a:tcPr/>
                </a:tc>
                <a:tc>
                  <a:txBody>
                    <a:bodyPr/>
                    <a:lstStyle/>
                    <a:p>
                      <a:pPr algn="l"/>
                      <a:r>
                        <a:rPr lang="en-US" sz="1600" dirty="0"/>
                        <a:t>10_0000_0000_0100_0000 = 0x20040</a:t>
                      </a:r>
                    </a:p>
                  </a:txBody>
                  <a:tcPr/>
                </a:tc>
                <a:tc>
                  <a:txBody>
                    <a:bodyPr/>
                    <a:lstStyle/>
                    <a:p>
                      <a:pPr algn="l"/>
                      <a:r>
                        <a:rPr lang="en-US" sz="1600" dirty="0"/>
                        <a:t>Loads 8-bit immediate to specified special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endParaRPr lang="en-US" sz="1600" dirty="0"/>
                    </a:p>
                  </a:txBody>
                  <a:tcPr/>
                </a:tc>
                <a:tc>
                  <a:txBody>
                    <a:bodyPr/>
                    <a:lstStyle/>
                    <a:p>
                      <a:pPr algn="l"/>
                      <a:endParaRPr lang="en-US" sz="1600" strike="sngStrike" dirty="0"/>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498" cy="73152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2">
                  <a:extLst>
                    <a:ext uri="{9D8B030D-6E8A-4147-A177-3AD203B41FA5}">
                      <a16:colId xmlns:a16="http://schemas.microsoft.com/office/drawing/2014/main" val="1217920130"/>
                    </a:ext>
                  </a:extLst>
                </a:gridCol>
                <a:gridCol w="1402158">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C1 C0</a:t>
                      </a:r>
                    </a:p>
                  </a:txBody>
                  <a:tcPr/>
                </a:tc>
                <a:tc>
                  <a:txBody>
                    <a:bodyPr/>
                    <a:lstStyle/>
                    <a:p>
                      <a:pPr algn="ctr"/>
                      <a:r>
                        <a:rPr lang="en-US" dirty="0"/>
                        <a:t>X</a:t>
                      </a:r>
                    </a:p>
                  </a:txBody>
                  <a:tcPr/>
                </a:tc>
                <a:tc>
                  <a:txBody>
                    <a:bodyPr/>
                    <a:lstStyle/>
                    <a:p>
                      <a:pPr algn="ctr"/>
                      <a:r>
                        <a:rPr lang="en-US"/>
                        <a:t>OpCode=14</a:t>
                      </a:r>
                      <a:endParaRPr lang="en-US" dirty="0"/>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678754806"/>
              </p:ext>
            </p:extLst>
          </p:nvPr>
        </p:nvGraphicFramePr>
        <p:xfrm>
          <a:off x="5645696" y="2949767"/>
          <a:ext cx="2787170" cy="1698035"/>
        </p:xfrm>
        <a:graphic>
          <a:graphicData uri="http://schemas.openxmlformats.org/drawingml/2006/table">
            <a:tbl>
              <a:tblPr firstRow="1" bandRow="1">
                <a:tableStyleId>{5C22544A-7EE6-4342-B048-85BDC9FD1C3A}</a:tableStyleId>
              </a:tblPr>
              <a:tblGrid>
                <a:gridCol w="376555">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1885604">
                  <a:extLst>
                    <a:ext uri="{9D8B030D-6E8A-4147-A177-3AD203B41FA5}">
                      <a16:colId xmlns:a16="http://schemas.microsoft.com/office/drawing/2014/main" val="322570224"/>
                    </a:ext>
                  </a:extLst>
                </a:gridCol>
              </a:tblGrid>
              <a:tr h="417875">
                <a:tc>
                  <a:txBody>
                    <a:bodyPr/>
                    <a:lstStyle/>
                    <a:p>
                      <a:r>
                        <a:rPr lang="en-US" sz="1200" dirty="0"/>
                        <a:t>C1</a:t>
                      </a:r>
                    </a:p>
                  </a:txBody>
                  <a:tcPr/>
                </a:tc>
                <a:tc>
                  <a:txBody>
                    <a:bodyPr/>
                    <a:lstStyle/>
                    <a:p>
                      <a:r>
                        <a:rPr lang="en-US" sz="1200" dirty="0"/>
                        <a:t>C0</a:t>
                      </a:r>
                    </a:p>
                  </a:txBody>
                  <a:tcPr/>
                </a:tc>
                <a:tc>
                  <a:txBody>
                    <a:bodyPr/>
                    <a:lstStyle/>
                    <a:p>
                      <a:r>
                        <a:rPr lang="en-US" sz="1200" dirty="0"/>
                        <a:t>Special Register</a:t>
                      </a:r>
                    </a:p>
                  </a:txBody>
                  <a:tcPr/>
                </a:tc>
                <a:extLst>
                  <a:ext uri="{0D108BD9-81ED-4DB2-BD59-A6C34878D82A}">
                    <a16:rowId xmlns:a16="http://schemas.microsoft.com/office/drawing/2014/main" val="727245786"/>
                  </a:ext>
                </a:extLst>
              </a:tr>
              <a:tr h="241032">
                <a:tc>
                  <a:txBody>
                    <a:bodyPr/>
                    <a:lstStyle/>
                    <a:p>
                      <a:r>
                        <a:rPr lang="en-US" sz="1200" dirty="0"/>
                        <a:t>0</a:t>
                      </a:r>
                    </a:p>
                  </a:txBody>
                  <a:tcPr/>
                </a:tc>
                <a:tc>
                  <a:txBody>
                    <a:bodyPr/>
                    <a:lstStyle/>
                    <a:p>
                      <a:r>
                        <a:rPr lang="en-US" sz="1200" dirty="0"/>
                        <a:t>0</a:t>
                      </a:r>
                    </a:p>
                  </a:txBody>
                  <a:tcPr/>
                </a:tc>
                <a:tc>
                  <a:txBody>
                    <a:bodyPr/>
                    <a:lstStyle/>
                    <a:p>
                      <a:r>
                        <a:rPr lang="en-US" sz="1200" dirty="0"/>
                        <a:t>PC (High Byte)</a:t>
                      </a:r>
                    </a:p>
                  </a:txBody>
                  <a:tcPr>
                    <a:solidFill>
                      <a:schemeClr val="accent6">
                        <a:lumMod val="60000"/>
                        <a:lumOff val="40000"/>
                      </a:schemeClr>
                    </a:solidFill>
                  </a:tcPr>
                </a:tc>
                <a:extLst>
                  <a:ext uri="{0D108BD9-81ED-4DB2-BD59-A6C34878D82A}">
                    <a16:rowId xmlns:a16="http://schemas.microsoft.com/office/drawing/2014/main" val="3427146651"/>
                  </a:ext>
                </a:extLst>
              </a:tr>
              <a:tr h="241032">
                <a:tc>
                  <a:txBody>
                    <a:bodyPr/>
                    <a:lstStyle/>
                    <a:p>
                      <a:r>
                        <a:rPr lang="en-US" sz="1200" dirty="0"/>
                        <a:t>0</a:t>
                      </a:r>
                    </a:p>
                  </a:txBody>
                  <a:tcPr/>
                </a:tc>
                <a:tc>
                  <a:txBody>
                    <a:bodyPr/>
                    <a:lstStyle/>
                    <a:p>
                      <a:r>
                        <a:rPr lang="en-US" sz="1200" dirty="0"/>
                        <a:t>1</a:t>
                      </a:r>
                    </a:p>
                  </a:txBody>
                  <a:tcPr/>
                </a:tc>
                <a:tc>
                  <a:txBody>
                    <a:bodyPr/>
                    <a:lstStyle/>
                    <a:p>
                      <a:r>
                        <a:rPr lang="en-US" sz="1200" dirty="0"/>
                        <a:t>Data Pointer (High Byte)</a:t>
                      </a:r>
                    </a:p>
                  </a:txBody>
                  <a:tcPr>
                    <a:solidFill>
                      <a:schemeClr val="accent6">
                        <a:lumMod val="60000"/>
                        <a:lumOff val="40000"/>
                      </a:schemeClr>
                    </a:solidFill>
                  </a:tcPr>
                </a:tc>
                <a:extLst>
                  <a:ext uri="{0D108BD9-81ED-4DB2-BD59-A6C34878D82A}">
                    <a16:rowId xmlns:a16="http://schemas.microsoft.com/office/drawing/2014/main" val="1942712580"/>
                  </a:ext>
                </a:extLst>
              </a:tr>
              <a:tr h="241032">
                <a:tc>
                  <a:txBody>
                    <a:bodyPr/>
                    <a:lstStyle/>
                    <a:p>
                      <a:r>
                        <a:rPr lang="en-US" sz="1200" dirty="0"/>
                        <a:t>1</a:t>
                      </a:r>
                    </a:p>
                  </a:txBody>
                  <a:tcPr/>
                </a:tc>
                <a:tc>
                  <a:txBody>
                    <a:bodyPr/>
                    <a:lstStyle/>
                    <a:p>
                      <a:r>
                        <a:rPr lang="en-US" sz="1200" dirty="0"/>
                        <a:t>0</a:t>
                      </a:r>
                    </a:p>
                  </a:txBody>
                  <a:tcPr/>
                </a:tc>
                <a:tc>
                  <a:txBody>
                    <a:bodyPr/>
                    <a:lstStyle/>
                    <a:p>
                      <a:r>
                        <a:rPr lang="en-US" sz="1200" dirty="0"/>
                        <a:t>Stack Pointer (High Byte)</a:t>
                      </a:r>
                    </a:p>
                  </a:txBody>
                  <a:tcPr>
                    <a:solidFill>
                      <a:schemeClr val="accent6">
                        <a:lumMod val="60000"/>
                        <a:lumOff val="40000"/>
                      </a:schemeClr>
                    </a:solidFill>
                  </a:tcPr>
                </a:tc>
                <a:extLst>
                  <a:ext uri="{0D108BD9-81ED-4DB2-BD59-A6C34878D82A}">
                    <a16:rowId xmlns:a16="http://schemas.microsoft.com/office/drawing/2014/main" val="4217135763"/>
                  </a:ext>
                </a:extLst>
              </a:tr>
              <a:tr h="319535">
                <a:tc>
                  <a:txBody>
                    <a:bodyPr/>
                    <a:lstStyle/>
                    <a:p>
                      <a:r>
                        <a:rPr lang="en-US" sz="1200" dirty="0"/>
                        <a:t>1</a:t>
                      </a:r>
                    </a:p>
                  </a:txBody>
                  <a:tcPr/>
                </a:tc>
                <a:tc>
                  <a:txBody>
                    <a:bodyPr/>
                    <a:lstStyle/>
                    <a:p>
                      <a:r>
                        <a:rPr lang="en-US" sz="1200" dirty="0"/>
                        <a:t>1</a:t>
                      </a:r>
                    </a:p>
                  </a:txBody>
                  <a:tcPr/>
                </a:tc>
                <a:tc>
                  <a:txBody>
                    <a:bodyPr/>
                    <a:lstStyle/>
                    <a:p>
                      <a:r>
                        <a:rPr lang="en-US" sz="1200" dirty="0"/>
                        <a:t>N/A (in future, perhaps a Frame Pointer (High Byte))</a:t>
                      </a:r>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4" y="4958332"/>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b="0">
                <a:solidFill>
                  <a:srgbClr val="00B050"/>
                </a:solidFill>
                <a:effectLst/>
                <a:latin typeface="Consolas" panose="020B0609020204030204" pitchFamily="49" charset="0"/>
              </a:rPr>
              <a:t>LSP SR, </a:t>
            </a:r>
            <a:r>
              <a:rPr lang="en-US" sz="2800" b="0" dirty="0">
                <a:solidFill>
                  <a:srgbClr val="00B050"/>
                </a:solidFill>
                <a:effectLst/>
                <a:latin typeface="Consolas" panose="020B0609020204030204" pitchFamily="49" charset="0"/>
              </a:rPr>
              <a:t>#0x00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7" y="3810592"/>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6" y="1659746"/>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7"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4" y="3746809"/>
            <a:ext cx="933461" cy="369332"/>
          </a:xfrm>
          <a:prstGeom prst="rect">
            <a:avLst/>
          </a:prstGeom>
          <a:noFill/>
          <a:ln>
            <a:solidFill>
              <a:schemeClr val="bg1"/>
            </a:solidFill>
          </a:ln>
        </p:spPr>
        <p:txBody>
          <a:bodyPr wrap="none" rtlCol="0">
            <a:spAutoFit/>
          </a:bodyPr>
          <a:lstStyle/>
          <a:p>
            <a:r>
              <a:rPr lang="en-US" dirty="0">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7" y="4247122"/>
            <a:ext cx="620554" cy="369332"/>
          </a:xfrm>
          <a:prstGeom prst="rect">
            <a:avLst/>
          </a:prstGeom>
          <a:noFill/>
          <a:ln>
            <a:solidFill>
              <a:schemeClr val="bg1"/>
            </a:solidFill>
          </a:ln>
        </p:spPr>
        <p:txBody>
          <a:bodyPr wrap="none" rtlCol="0">
            <a:spAutoFit/>
          </a:bodyPr>
          <a:lstStyle/>
          <a:p>
            <a:r>
              <a:rPr lang="en-US" dirty="0">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8" y="4049587"/>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8"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dirty="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4"/>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8" y="2415008"/>
            <a:ext cx="1183529" cy="369332"/>
          </a:xfrm>
          <a:prstGeom prst="rect">
            <a:avLst/>
          </a:prstGeom>
          <a:noFill/>
          <a:ln>
            <a:solidFill>
              <a:schemeClr val="bg1"/>
            </a:solidFill>
          </a:ln>
        </p:spPr>
        <p:txBody>
          <a:bodyPr wrap="none" rtlCol="0">
            <a:spAutoFit/>
          </a:bodyPr>
          <a:lstStyle/>
          <a:p>
            <a:r>
              <a:rPr lang="en-US" dirty="0">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5" y="1987558"/>
            <a:ext cx="1205971" cy="369332"/>
          </a:xfrm>
          <a:prstGeom prst="rect">
            <a:avLst/>
          </a:prstGeom>
          <a:noFill/>
          <a:ln>
            <a:solidFill>
              <a:schemeClr val="bg1"/>
            </a:solidFill>
          </a:ln>
        </p:spPr>
        <p:txBody>
          <a:bodyPr wrap="none" rtlCol="0">
            <a:spAutoFit/>
          </a:bodyPr>
          <a:lstStyle/>
          <a:p>
            <a:r>
              <a:rPr lang="en-US" dirty="0">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3" y="2020633"/>
            <a:ext cx="330076" cy="263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0" y="1541987"/>
            <a:ext cx="1032795" cy="369332"/>
          </a:xfrm>
          <a:prstGeom prst="rect">
            <a:avLst/>
          </a:prstGeom>
          <a:noFill/>
          <a:ln>
            <a:solidFill>
              <a:schemeClr val="bg1"/>
            </a:solidFill>
          </a:ln>
        </p:spPr>
        <p:txBody>
          <a:bodyPr wrap="square" rtlCol="0">
            <a:spAutoFit/>
          </a:bodyPr>
          <a:lstStyle/>
          <a:p>
            <a:r>
              <a:rPr lang="en-US" dirty="0">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7" y="1307934"/>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dirty="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dirty="0"/>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7"/>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4"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6"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7" y="4627875"/>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2"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39</a:t>
            </a:fld>
            <a:endParaRPr lang="en-US" b="1" dirty="0">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394104-7EEB-47CF-EE94-510C1644E87D}"/>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37B71AFC-98E3-0FD9-C1EA-E4EF3985CBC3}"/>
              </a:ext>
            </a:extLst>
          </p:cNvPr>
          <p:cNvSpPr/>
          <p:nvPr/>
        </p:nvSpPr>
        <p:spPr>
          <a:xfrm>
            <a:off x="7681947" y="1874983"/>
            <a:ext cx="282975" cy="4405744"/>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7" name="Rectangle 6">
            <a:extLst>
              <a:ext uri="{FF2B5EF4-FFF2-40B4-BE49-F238E27FC236}">
                <a16:creationId xmlns:a16="http://schemas.microsoft.com/office/drawing/2014/main" id="{0636F433-2784-3784-992E-1D0FE25608F9}"/>
              </a:ext>
            </a:extLst>
          </p:cNvPr>
          <p:cNvSpPr/>
          <p:nvPr/>
        </p:nvSpPr>
        <p:spPr>
          <a:xfrm>
            <a:off x="772912" y="1874983"/>
            <a:ext cx="282975" cy="4481366"/>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8" name="Rectangle 7">
            <a:extLst>
              <a:ext uri="{FF2B5EF4-FFF2-40B4-BE49-F238E27FC236}">
                <a16:creationId xmlns:a16="http://schemas.microsoft.com/office/drawing/2014/main" id="{8F9C698D-38AC-D135-E785-3A4D98C00D17}"/>
              </a:ext>
            </a:extLst>
          </p:cNvPr>
          <p:cNvSpPr/>
          <p:nvPr/>
        </p:nvSpPr>
        <p:spPr>
          <a:xfrm rot="16200000">
            <a:off x="4901684" y="1944602"/>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9" name="Rectangle 8">
            <a:extLst>
              <a:ext uri="{FF2B5EF4-FFF2-40B4-BE49-F238E27FC236}">
                <a16:creationId xmlns:a16="http://schemas.microsoft.com/office/drawing/2014/main" id="{76E34F3F-2600-8C84-7A24-67C633811CD2}"/>
              </a:ext>
            </a:extLst>
          </p:cNvPr>
          <p:cNvSpPr/>
          <p:nvPr/>
        </p:nvSpPr>
        <p:spPr>
          <a:xfrm>
            <a:off x="1536556" y="4633910"/>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E3096DD6-641E-72C8-C048-2DA76FA072B5}"/>
              </a:ext>
            </a:extLst>
          </p:cNvPr>
          <p:cNvCxnSpPr>
            <a:cxnSpLocks/>
            <a:endCxn id="9" idx="1"/>
          </p:cNvCxnSpPr>
          <p:nvPr/>
        </p:nvCxnSpPr>
        <p:spPr>
          <a:xfrm>
            <a:off x="1056099" y="4862510"/>
            <a:ext cx="48045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hlinkClick r:id="rId2" action="ppaction://hlinksldjump"/>
            <a:extLst>
              <a:ext uri="{FF2B5EF4-FFF2-40B4-BE49-F238E27FC236}">
                <a16:creationId xmlns:a16="http://schemas.microsoft.com/office/drawing/2014/main" id="{91EA92D6-A424-2F8A-0D90-1576EF1EB354}"/>
              </a:ext>
            </a:extLst>
          </p:cNvPr>
          <p:cNvSpPr/>
          <p:nvPr/>
        </p:nvSpPr>
        <p:spPr>
          <a:xfrm>
            <a:off x="1536556" y="3656399"/>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4" name="Straight Arrow Connector 13">
            <a:extLst>
              <a:ext uri="{FF2B5EF4-FFF2-40B4-BE49-F238E27FC236}">
                <a16:creationId xmlns:a16="http://schemas.microsoft.com/office/drawing/2014/main" id="{96C61A20-7BBE-2843-E1E8-434ED80D5215}"/>
              </a:ext>
            </a:extLst>
          </p:cNvPr>
          <p:cNvCxnSpPr>
            <a:cxnSpLocks/>
            <a:endCxn id="13" idx="1"/>
          </p:cNvCxnSpPr>
          <p:nvPr/>
        </p:nvCxnSpPr>
        <p:spPr>
          <a:xfrm flipV="1">
            <a:off x="1055887" y="3884999"/>
            <a:ext cx="480669"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D07A8371-21D3-4018-4BE4-2DB1B2AB7432}"/>
              </a:ext>
            </a:extLst>
          </p:cNvPr>
          <p:cNvSpPr/>
          <p:nvPr/>
        </p:nvSpPr>
        <p:spPr>
          <a:xfrm>
            <a:off x="5786490" y="3789234"/>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SRAM</a:t>
            </a:r>
          </a:p>
        </p:txBody>
      </p:sp>
      <p:sp>
        <p:nvSpPr>
          <p:cNvPr id="16" name="Rectangle 15">
            <a:extLst>
              <a:ext uri="{FF2B5EF4-FFF2-40B4-BE49-F238E27FC236}">
                <a16:creationId xmlns:a16="http://schemas.microsoft.com/office/drawing/2014/main" id="{6541E1A5-86C0-0930-3591-57E86EA1005B}"/>
              </a:ext>
            </a:extLst>
          </p:cNvPr>
          <p:cNvSpPr/>
          <p:nvPr/>
        </p:nvSpPr>
        <p:spPr>
          <a:xfrm>
            <a:off x="5786490"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EEPROM</a:t>
            </a:r>
          </a:p>
        </p:txBody>
      </p:sp>
      <p:sp>
        <p:nvSpPr>
          <p:cNvPr id="17" name="Rectangle 16">
            <a:extLst>
              <a:ext uri="{FF2B5EF4-FFF2-40B4-BE49-F238E27FC236}">
                <a16:creationId xmlns:a16="http://schemas.microsoft.com/office/drawing/2014/main" id="{633C2471-478A-770E-2511-0B648CA7A216}"/>
              </a:ext>
            </a:extLst>
          </p:cNvPr>
          <p:cNvSpPr/>
          <p:nvPr/>
        </p:nvSpPr>
        <p:spPr>
          <a:xfrm>
            <a:off x="4356026" y="178262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9" name="Rectangle 18">
            <a:extLst>
              <a:ext uri="{FF2B5EF4-FFF2-40B4-BE49-F238E27FC236}">
                <a16:creationId xmlns:a16="http://schemas.microsoft.com/office/drawing/2014/main" id="{8CCA7B70-BD06-E764-68BE-25E84F56F073}"/>
              </a:ext>
            </a:extLst>
          </p:cNvPr>
          <p:cNvSpPr/>
          <p:nvPr/>
        </p:nvSpPr>
        <p:spPr>
          <a:xfrm>
            <a:off x="1536556" y="3011395"/>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Stack Pointer</a:t>
            </a:r>
          </a:p>
        </p:txBody>
      </p:sp>
      <p:cxnSp>
        <p:nvCxnSpPr>
          <p:cNvPr id="20" name="Straight Arrow Connector 19">
            <a:extLst>
              <a:ext uri="{FF2B5EF4-FFF2-40B4-BE49-F238E27FC236}">
                <a16:creationId xmlns:a16="http://schemas.microsoft.com/office/drawing/2014/main" id="{803835A4-ADBC-0287-5F0A-84D016D3B9F4}"/>
              </a:ext>
            </a:extLst>
          </p:cNvPr>
          <p:cNvCxnSpPr>
            <a:cxnSpLocks/>
            <a:endCxn id="19" idx="1"/>
          </p:cNvCxnSpPr>
          <p:nvPr/>
        </p:nvCxnSpPr>
        <p:spPr>
          <a:xfrm flipV="1">
            <a:off x="1065338" y="3239995"/>
            <a:ext cx="47121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710B3CB6-3E75-4791-BE2B-85C6E99D17EE}"/>
              </a:ext>
            </a:extLst>
          </p:cNvPr>
          <p:cNvSpPr/>
          <p:nvPr/>
        </p:nvSpPr>
        <p:spPr>
          <a:xfrm>
            <a:off x="1536556" y="2366391"/>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0A38A198-EDD1-7C8F-B0DE-97857FF0DD3E}"/>
              </a:ext>
            </a:extLst>
          </p:cNvPr>
          <p:cNvCxnSpPr>
            <a:cxnSpLocks/>
            <a:endCxn id="21" idx="1"/>
          </p:cNvCxnSpPr>
          <p:nvPr/>
        </p:nvCxnSpPr>
        <p:spPr>
          <a:xfrm>
            <a:off x="1069959" y="2594991"/>
            <a:ext cx="466597"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4" name="Flowchart: Manual Operation 23">
            <a:extLst>
              <a:ext uri="{FF2B5EF4-FFF2-40B4-BE49-F238E27FC236}">
                <a16:creationId xmlns:a16="http://schemas.microsoft.com/office/drawing/2014/main" id="{BCE0C7C3-0BF2-EF21-2377-0B12CDFB11EA}"/>
              </a:ext>
            </a:extLst>
          </p:cNvPr>
          <p:cNvSpPr/>
          <p:nvPr/>
        </p:nvSpPr>
        <p:spPr>
          <a:xfrm rot="16200000">
            <a:off x="2230298" y="3071100"/>
            <a:ext cx="1747208" cy="337789"/>
          </a:xfrm>
          <a:prstGeom prst="flowChartManualOperati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24">
            <a:hlinkClick r:id="rId4" action="ppaction://hlinksldjump"/>
            <a:extLst>
              <a:ext uri="{FF2B5EF4-FFF2-40B4-BE49-F238E27FC236}">
                <a16:creationId xmlns:a16="http://schemas.microsoft.com/office/drawing/2014/main" id="{3B910329-89FF-1D79-B370-AE943FEBCD27}"/>
              </a:ext>
            </a:extLst>
          </p:cNvPr>
          <p:cNvSpPr/>
          <p:nvPr/>
        </p:nvSpPr>
        <p:spPr>
          <a:xfrm>
            <a:off x="2650828" y="4632536"/>
            <a:ext cx="906148" cy="45857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Address Bus Arbiter</a:t>
            </a:r>
          </a:p>
        </p:txBody>
      </p:sp>
      <p:cxnSp>
        <p:nvCxnSpPr>
          <p:cNvPr id="30" name="Straight Arrow Connector 29">
            <a:extLst>
              <a:ext uri="{FF2B5EF4-FFF2-40B4-BE49-F238E27FC236}">
                <a16:creationId xmlns:a16="http://schemas.microsoft.com/office/drawing/2014/main" id="{CD07777E-AB36-DFA1-169A-39F6FECEFD49}"/>
              </a:ext>
            </a:extLst>
          </p:cNvPr>
          <p:cNvCxnSpPr>
            <a:cxnSpLocks/>
            <a:stCxn id="21" idx="3"/>
          </p:cNvCxnSpPr>
          <p:nvPr/>
        </p:nvCxnSpPr>
        <p:spPr>
          <a:xfrm>
            <a:off x="2542396" y="2594991"/>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B6C77B-0CF7-36CE-6FEC-FF67E18F1664}"/>
              </a:ext>
            </a:extLst>
          </p:cNvPr>
          <p:cNvCxnSpPr>
            <a:stCxn id="19" idx="3"/>
            <a:endCxn id="24" idx="0"/>
          </p:cNvCxnSpPr>
          <p:nvPr/>
        </p:nvCxnSpPr>
        <p:spPr>
          <a:xfrm>
            <a:off x="2542396" y="3239995"/>
            <a:ext cx="3926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7D975E4-7A5F-50D8-CC25-0356536FF0D6}"/>
              </a:ext>
            </a:extLst>
          </p:cNvPr>
          <p:cNvCxnSpPr>
            <a:cxnSpLocks/>
            <a:stCxn id="13" idx="3"/>
          </p:cNvCxnSpPr>
          <p:nvPr/>
        </p:nvCxnSpPr>
        <p:spPr>
          <a:xfrm>
            <a:off x="2542396" y="3884999"/>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E6731AD4-3753-28C5-E37C-B99FF1CDC910}"/>
              </a:ext>
            </a:extLst>
          </p:cNvPr>
          <p:cNvCxnSpPr>
            <a:cxnSpLocks/>
            <a:stCxn id="24" idx="2"/>
          </p:cNvCxnSpPr>
          <p:nvPr/>
        </p:nvCxnSpPr>
        <p:spPr>
          <a:xfrm>
            <a:off x="3272797" y="3239995"/>
            <a:ext cx="10832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23A6E3FE-4338-5A78-4B58-DC2986B663A3}"/>
              </a:ext>
            </a:extLst>
          </p:cNvPr>
          <p:cNvCxnSpPr>
            <a:endCxn id="16" idx="1"/>
          </p:cNvCxnSpPr>
          <p:nvPr/>
        </p:nvCxnSpPr>
        <p:spPr>
          <a:xfrm>
            <a:off x="4639001"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B0E2E149-C3F6-0730-4203-CDB60B535B0E}"/>
              </a:ext>
            </a:extLst>
          </p:cNvPr>
          <p:cNvCxnSpPr>
            <a:endCxn id="15" idx="1"/>
          </p:cNvCxnSpPr>
          <p:nvPr/>
        </p:nvCxnSpPr>
        <p:spPr>
          <a:xfrm flipV="1">
            <a:off x="4639001" y="4017834"/>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5" action="ppaction://hlinksldjump"/>
            <a:extLst>
              <a:ext uri="{FF2B5EF4-FFF2-40B4-BE49-F238E27FC236}">
                <a16:creationId xmlns:a16="http://schemas.microsoft.com/office/drawing/2014/main" id="{FFC7D431-E4EF-D0F8-430E-19AFD0E39418}"/>
              </a:ext>
            </a:extLst>
          </p:cNvPr>
          <p:cNvSpPr/>
          <p:nvPr/>
        </p:nvSpPr>
        <p:spPr>
          <a:xfrm>
            <a:off x="5098917" y="1892583"/>
            <a:ext cx="787701" cy="517359"/>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AMAP</a:t>
            </a:r>
          </a:p>
          <a:p>
            <a:pPr algn="ctr"/>
            <a:r>
              <a:rPr lang="en-US" sz="1400" dirty="0"/>
              <a:t>Decoder</a:t>
            </a:r>
          </a:p>
        </p:txBody>
      </p:sp>
      <p:cxnSp>
        <p:nvCxnSpPr>
          <p:cNvPr id="44" name="Connector: Elbow 43">
            <a:extLst>
              <a:ext uri="{FF2B5EF4-FFF2-40B4-BE49-F238E27FC236}">
                <a16:creationId xmlns:a16="http://schemas.microsoft.com/office/drawing/2014/main" id="{843B5C8E-13FE-146C-81DA-AFFD67CA6DDB}"/>
              </a:ext>
            </a:extLst>
          </p:cNvPr>
          <p:cNvCxnSpPr>
            <a:cxnSpLocks/>
            <a:stCxn id="42" idx="2"/>
          </p:cNvCxnSpPr>
          <p:nvPr/>
        </p:nvCxnSpPr>
        <p:spPr>
          <a:xfrm rot="16200000" flipH="1">
            <a:off x="5411186" y="2491524"/>
            <a:ext cx="563202" cy="400038"/>
          </a:xfrm>
          <a:prstGeom prst="bentConnector3">
            <a:avLst>
              <a:gd name="adj1" fmla="val 532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1AB592-717A-D1E9-F9DE-E20797EE31D2}"/>
              </a:ext>
            </a:extLst>
          </p:cNvPr>
          <p:cNvCxnSpPr>
            <a:cxnSpLocks/>
            <a:stCxn id="42" idx="2"/>
          </p:cNvCxnSpPr>
          <p:nvPr/>
        </p:nvCxnSpPr>
        <p:spPr>
          <a:xfrm rot="16200000" flipH="1">
            <a:off x="5010511" y="2892199"/>
            <a:ext cx="1364552" cy="400038"/>
          </a:xfrm>
          <a:prstGeom prst="bentConnector3">
            <a:avLst>
              <a:gd name="adj1" fmla="val 872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D796123-76A7-1A32-78F1-87AF6195888C}"/>
              </a:ext>
            </a:extLst>
          </p:cNvPr>
          <p:cNvCxnSpPr>
            <a:endCxn id="42" idx="1"/>
          </p:cNvCxnSpPr>
          <p:nvPr/>
        </p:nvCxnSpPr>
        <p:spPr>
          <a:xfrm>
            <a:off x="4639001" y="2151262"/>
            <a:ext cx="4599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9BF8EA8-805F-AC7E-D32A-F44E0F3C9D29}"/>
              </a:ext>
            </a:extLst>
          </p:cNvPr>
          <p:cNvSpPr/>
          <p:nvPr/>
        </p:nvSpPr>
        <p:spPr>
          <a:xfrm>
            <a:off x="5786490"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dirty="0"/>
              <a:t>MMIO</a:t>
            </a:r>
          </a:p>
        </p:txBody>
      </p:sp>
      <p:cxnSp>
        <p:nvCxnSpPr>
          <p:cNvPr id="53" name="Straight Arrow Connector 52">
            <a:extLst>
              <a:ext uri="{FF2B5EF4-FFF2-40B4-BE49-F238E27FC236}">
                <a16:creationId xmlns:a16="http://schemas.microsoft.com/office/drawing/2014/main" id="{27648043-2333-108A-9A93-0E657E6591AE}"/>
              </a:ext>
            </a:extLst>
          </p:cNvPr>
          <p:cNvCxnSpPr>
            <a:cxnSpLocks/>
            <a:endCxn id="52" idx="1"/>
          </p:cNvCxnSpPr>
          <p:nvPr/>
        </p:nvCxnSpPr>
        <p:spPr>
          <a:xfrm flipV="1">
            <a:off x="4639001"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6834949A-797A-5C52-1D53-B2FEA79762C8}"/>
              </a:ext>
            </a:extLst>
          </p:cNvPr>
          <p:cNvCxnSpPr>
            <a:cxnSpLocks/>
            <a:stCxn id="42" idx="2"/>
          </p:cNvCxnSpPr>
          <p:nvPr/>
        </p:nvCxnSpPr>
        <p:spPr>
          <a:xfrm rot="16200000" flipH="1">
            <a:off x="4610997" y="3291712"/>
            <a:ext cx="2171090" cy="407549"/>
          </a:xfrm>
          <a:prstGeom prst="bentConnector3">
            <a:avLst>
              <a:gd name="adj1" fmla="val 89565"/>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C3D7006-C14B-C399-EDC8-197D543B0BF6}"/>
              </a:ext>
            </a:extLst>
          </p:cNvPr>
          <p:cNvSpPr/>
          <p:nvPr/>
        </p:nvSpPr>
        <p:spPr>
          <a:xfrm>
            <a:off x="1466805" y="540388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Micro</a:t>
            </a:r>
            <a:endParaRPr lang="en-US" dirty="0"/>
          </a:p>
          <a:p>
            <a:pPr algn="ctr"/>
            <a:r>
              <a:rPr lang="en-US" sz="1400" dirty="0"/>
              <a:t>Instructions</a:t>
            </a:r>
            <a:endParaRPr lang="en-US" dirty="0"/>
          </a:p>
        </p:txBody>
      </p:sp>
      <p:cxnSp>
        <p:nvCxnSpPr>
          <p:cNvPr id="68" name="Straight Arrow Connector 67">
            <a:extLst>
              <a:ext uri="{FF2B5EF4-FFF2-40B4-BE49-F238E27FC236}">
                <a16:creationId xmlns:a16="http://schemas.microsoft.com/office/drawing/2014/main" id="{759E7A7D-6B92-8914-25BA-7C70D9706FD8}"/>
              </a:ext>
            </a:extLst>
          </p:cNvPr>
          <p:cNvCxnSpPr>
            <a:cxnSpLocks/>
            <a:endCxn id="25" idx="2"/>
          </p:cNvCxnSpPr>
          <p:nvPr/>
        </p:nvCxnSpPr>
        <p:spPr>
          <a:xfrm flipV="1">
            <a:off x="3103902" y="5091108"/>
            <a:ext cx="0" cy="31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CE07A6-AAA0-C2CC-656D-95808C7DE946}"/>
              </a:ext>
            </a:extLst>
          </p:cNvPr>
          <p:cNvCxnSpPr>
            <a:stCxn id="9" idx="2"/>
          </p:cNvCxnSpPr>
          <p:nvPr/>
        </p:nvCxnSpPr>
        <p:spPr>
          <a:xfrm flipH="1">
            <a:off x="2022764" y="5091110"/>
            <a:ext cx="0" cy="333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8E50F33-5F91-78B9-B5EF-A39606650E42}"/>
              </a:ext>
            </a:extLst>
          </p:cNvPr>
          <p:cNvCxnSpPr>
            <a:cxnSpLocks/>
            <a:stCxn id="25" idx="0"/>
            <a:endCxn id="24" idx="1"/>
          </p:cNvCxnSpPr>
          <p:nvPr/>
        </p:nvCxnSpPr>
        <p:spPr>
          <a:xfrm flipV="1">
            <a:off x="3103902" y="3938878"/>
            <a:ext cx="1" cy="69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C7158EC-CF15-E276-7480-1E56C2FFE2EA}"/>
              </a:ext>
            </a:extLst>
          </p:cNvPr>
          <p:cNvCxnSpPr>
            <a:cxnSpLocks/>
            <a:stCxn id="61" idx="3"/>
            <a:endCxn id="17" idx="2"/>
          </p:cNvCxnSpPr>
          <p:nvPr/>
        </p:nvCxnSpPr>
        <p:spPr>
          <a:xfrm flipV="1">
            <a:off x="3559625" y="5033821"/>
            <a:ext cx="937889" cy="599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6E8EA2F-E20A-4C09-C997-EADFCC844531}"/>
              </a:ext>
            </a:extLst>
          </p:cNvPr>
          <p:cNvSpPr txBox="1"/>
          <p:nvPr/>
        </p:nvSpPr>
        <p:spPr>
          <a:xfrm>
            <a:off x="3566669" y="5403880"/>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68A3A637-F88C-FBEC-6DB0-8A1CE3E2B488}"/>
              </a:ext>
            </a:extLst>
          </p:cNvPr>
          <p:cNvCxnSpPr>
            <a:cxnSpLocks/>
            <a:stCxn id="16" idx="3"/>
          </p:cNvCxnSpPr>
          <p:nvPr/>
        </p:nvCxnSpPr>
        <p:spPr>
          <a:xfrm>
            <a:off x="6792330" y="3226035"/>
            <a:ext cx="87591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6789E299-CCF1-3C8E-B53E-BB7672799074}"/>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A9F99927-137A-E9FD-A8DF-B860FEE7AAE7}"/>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C2929A24-11F1-C316-7E43-8DFB10E29965}"/>
              </a:ext>
            </a:extLst>
          </p:cNvPr>
          <p:cNvSpPr/>
          <p:nvPr/>
        </p:nvSpPr>
        <p:spPr>
          <a:xfrm>
            <a:off x="5786490" y="5372833"/>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Register</a:t>
            </a:r>
          </a:p>
          <a:p>
            <a:pPr algn="ctr"/>
            <a:r>
              <a:rPr lang="en-US" sz="1400" dirty="0"/>
              <a:t>File</a:t>
            </a:r>
          </a:p>
        </p:txBody>
      </p:sp>
      <p:cxnSp>
        <p:nvCxnSpPr>
          <p:cNvPr id="91" name="Connector: Elbow 90">
            <a:extLst>
              <a:ext uri="{FF2B5EF4-FFF2-40B4-BE49-F238E27FC236}">
                <a16:creationId xmlns:a16="http://schemas.microsoft.com/office/drawing/2014/main" id="{896F86B9-44E6-D3B5-83B5-C4C5A807A875}"/>
              </a:ext>
            </a:extLst>
          </p:cNvPr>
          <p:cNvCxnSpPr>
            <a:endCxn id="88" idx="1"/>
          </p:cNvCxnSpPr>
          <p:nvPr/>
        </p:nvCxnSpPr>
        <p:spPr>
          <a:xfrm flipV="1">
            <a:off x="3566669" y="5601433"/>
            <a:ext cx="2219821"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9A26D11-4ED2-2D1C-3814-7CC503A8BC49}"/>
              </a:ext>
            </a:extLst>
          </p:cNvPr>
          <p:cNvCxnSpPr>
            <a:cxnSpLocks/>
          </p:cNvCxnSpPr>
          <p:nvPr/>
        </p:nvCxnSpPr>
        <p:spPr>
          <a:xfrm>
            <a:off x="6811659" y="5609614"/>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89636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5"/>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0" y="0"/>
            <a:ext cx="3519055" cy="803563"/>
          </a:xfrm>
          <a:prstGeom prst="rect">
            <a:avLst/>
          </a:prstGeom>
          <a:solidFill>
            <a:schemeClr val="bg1"/>
          </a:solidFill>
        </p:spPr>
        <p:txBody>
          <a:bodyPr anchor="ctr"/>
          <a:lstStyle/>
          <a:p>
            <a:r>
              <a:rPr lang="en-US" dirty="0"/>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0" y="2027382"/>
            <a:ext cx="3363799" cy="90978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3"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6"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4"/>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6" y="3752504"/>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4"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1" y="4490885"/>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6"/>
            <a:ext cx="544402"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ADC</a:t>
            </a:r>
          </a:p>
          <a:p>
            <a:pPr algn="ctr"/>
            <a:r>
              <a:rPr lang="en-US" sz="1200" dirty="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3"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5"/>
            <a:ext cx="1440430"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a:t>
            </a:r>
          </a:p>
          <a:p>
            <a:pPr algn="ctr"/>
            <a:r>
              <a:rPr lang="en-US" dirty="0"/>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89"/>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30" y="1440855"/>
            <a:ext cx="1526050"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a:p>
            <a:pPr algn="ctr"/>
            <a:r>
              <a:rPr lang="en-US" dirty="0"/>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2" y="3697470"/>
            <a:ext cx="1198418"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 Out </a:t>
            </a:r>
          </a:p>
          <a:p>
            <a:pPr algn="ctr"/>
            <a:r>
              <a:rPr lang="en-US" dirty="0"/>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6"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4"/>
            <a:ext cx="2459458"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2"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29" y="2576483"/>
            <a:ext cx="815526"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8" y="2298968"/>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a:t>
            </a:r>
            <a:r>
              <a:rPr lang="en-US" dirty="0" err="1"/>
              <a:t>Intructions</a:t>
            </a:r>
            <a:endParaRPr lang="en-US" dirty="0"/>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1"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8" y="4138139"/>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8" y="1215642"/>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2" y="2553010"/>
            <a:ext cx="1608902"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5" y="2249294"/>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dirty="0"/>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0" y="4973903"/>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3"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5"/>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7"/>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2"/>
            <a:ext cx="519694" cy="276999"/>
          </a:xfrm>
          <a:prstGeom prst="rect">
            <a:avLst/>
          </a:prstGeom>
          <a:solidFill>
            <a:srgbClr val="FFFFCC"/>
          </a:solidFill>
        </p:spPr>
        <p:txBody>
          <a:bodyPr wrap="none" rtlCol="0">
            <a:spAutoFit/>
          </a:bodyPr>
          <a:lstStyle/>
          <a:p>
            <a:r>
              <a:rPr lang="en-US" sz="1200" dirty="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0"/>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7"/>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2"/>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8"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1"/>
            <a:ext cx="14290"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4"/>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6" y="3696601"/>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6"/>
            <a:ext cx="0" cy="44327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0"/>
            <a:ext cx="0" cy="57225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4"/>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49"/>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2" y="2290301"/>
            <a:ext cx="0" cy="4086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5"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3"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4" y="3853482"/>
            <a:ext cx="129458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0"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0" y="2281332"/>
            <a:ext cx="0" cy="19969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29"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0"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0" y="3424923"/>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3"/>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8"/>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1"/>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6" y="2376049"/>
            <a:ext cx="7701157" cy="1353682"/>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50"/>
                <a:ext cx="461665" cy="334387"/>
              </a:xfrm>
              <a:prstGeom prst="rect">
                <a:avLst/>
              </a:prstGeom>
              <a:solidFill>
                <a:schemeClr val="bg2"/>
              </a:solidFill>
            </p:spPr>
            <p:txBody>
              <a:bodyPr vert="vert270" wrap="none" rtlCol="0">
                <a:spAutoFit/>
              </a:bodyPr>
              <a:lstStyle/>
              <a:p>
                <a:r>
                  <a:rPr lang="en-US" dirty="0"/>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6" y="2890577"/>
                <a:ext cx="461665" cy="369332"/>
              </a:xfrm>
              <a:prstGeom prst="rect">
                <a:avLst/>
              </a:prstGeom>
              <a:solidFill>
                <a:schemeClr val="bg2"/>
              </a:solidFill>
            </p:spPr>
            <p:txBody>
              <a:bodyPr vert="vert270" wrap="square" rtlCol="0">
                <a:spAutoFit/>
              </a:bodyPr>
              <a:lstStyle/>
              <a:p>
                <a:r>
                  <a:rPr lang="en-US" dirty="0"/>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4" y="2908050"/>
                <a:ext cx="461665" cy="334387"/>
              </a:xfrm>
              <a:prstGeom prst="rect">
                <a:avLst/>
              </a:prstGeom>
              <a:solidFill>
                <a:schemeClr val="bg2"/>
              </a:solidFill>
            </p:spPr>
            <p:txBody>
              <a:bodyPr vert="vert270" wrap="none" rtlCol="0">
                <a:spAutoFit/>
              </a:bodyPr>
              <a:lstStyle/>
              <a:p>
                <a:r>
                  <a:rPr lang="en-US" dirty="0"/>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7"/>
                <a:ext cx="461665" cy="369332"/>
              </a:xfrm>
              <a:prstGeom prst="rect">
                <a:avLst/>
              </a:prstGeom>
              <a:solidFill>
                <a:schemeClr val="bg2"/>
              </a:solidFill>
            </p:spPr>
            <p:txBody>
              <a:bodyPr vert="vert270" wrap="square" rtlCol="0">
                <a:spAutoFit/>
              </a:bodyPr>
              <a:lstStyle/>
              <a:p>
                <a:r>
                  <a:rPr lang="en-US" dirty="0"/>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8"/>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0"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0" y="2155835"/>
            <a:ext cx="0" cy="197181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4"/>
            <a:ext cx="6963706"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8"/>
            <a:ext cx="7921606" cy="1332734"/>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8" y="1379902"/>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099" y="1110757"/>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5" y="1323973"/>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7" y="1515651"/>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8" y="2882772"/>
            <a:ext cx="598241" cy="276999"/>
          </a:xfrm>
          <a:prstGeom prst="rect">
            <a:avLst/>
          </a:prstGeom>
          <a:noFill/>
        </p:spPr>
        <p:txBody>
          <a:bodyPr wrap="none" rtlCol="0">
            <a:spAutoFit/>
          </a:bodyPr>
          <a:lstStyle/>
          <a:p>
            <a:r>
              <a:rPr lang="en-US" sz="1200" dirty="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8"/>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0"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69"/>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41</a:t>
            </a:fld>
            <a:endParaRPr lang="en-US" b="1" dirty="0">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4" y="2932233"/>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dirty="0"/>
              <a:t>Registers Schematics</a:t>
            </a:r>
          </a:p>
        </p:txBody>
      </p:sp>
      <p:sp>
        <p:nvSpPr>
          <p:cNvPr id="44" name="Slide Number Placeholder 4">
            <a:extLst>
              <a:ext uri="{FF2B5EF4-FFF2-40B4-BE49-F238E27FC236}">
                <a16:creationId xmlns:a16="http://schemas.microsoft.com/office/drawing/2014/main" id="{B18A4A93-DC36-2F23-1140-95B28526234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42</a:t>
            </a:fld>
            <a:endParaRPr lang="en-US"/>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0" y="765660"/>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3"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0" y="5278630"/>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7" y="1251047"/>
            <a:ext cx="3849734"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2"/>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3"/>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0"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4"/>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09" y="3005423"/>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6"/>
            <a:ext cx="1375574"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0"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0"/>
            <a:ext cx="519694" cy="276999"/>
          </a:xfrm>
          <a:prstGeom prst="rect">
            <a:avLst/>
          </a:prstGeom>
          <a:solidFill>
            <a:srgbClr val="FFFFCC"/>
          </a:solidFill>
        </p:spPr>
        <p:txBody>
          <a:bodyPr wrap="none" rtlCol="0">
            <a:spAutoFit/>
          </a:bodyPr>
          <a:lstStyle/>
          <a:p>
            <a:r>
              <a:rPr lang="en-US" sz="1200" dirty="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0"/>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1" y="3133044"/>
            <a:ext cx="341175" cy="1526806"/>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79"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1"/>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0"/>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5999" y="2316199"/>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1" y="2507877"/>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8" y="4502494"/>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0"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0" y="65444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42</a:t>
            </a:fld>
            <a:endParaRPr lang="en-US" b="1" dirty="0">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0"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2" cy="29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50"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4"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90"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4"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0" y="2358185"/>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69"/>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6" y="457200"/>
            <a:ext cx="3840480" cy="457200"/>
          </a:xfrm>
        </p:spPr>
        <p:txBody>
          <a:bodyPr/>
          <a:lstStyle/>
          <a:p>
            <a:r>
              <a:rPr lang="en-US" dirty="0"/>
              <a:t>Register Out (RO) Select</a:t>
            </a:r>
          </a:p>
        </p:txBody>
      </p:sp>
      <p:sp>
        <p:nvSpPr>
          <p:cNvPr id="10" name="Slide Number Placeholder 4">
            <a:extLst>
              <a:ext uri="{FF2B5EF4-FFF2-40B4-BE49-F238E27FC236}">
                <a16:creationId xmlns:a16="http://schemas.microsoft.com/office/drawing/2014/main" id="{256D9BCF-E4E6-152F-3DB0-07EA83CC8371}"/>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43</a:t>
            </a:fld>
            <a:endParaRPr lang="en-US"/>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8" y="2063133"/>
            <a:ext cx="3390900" cy="2876550"/>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8" y="2967335"/>
              <a:ext cx="1061430" cy="923330"/>
            </a:xfrm>
            <a:prstGeom prst="rect">
              <a:avLst/>
            </a:prstGeom>
            <a:noFill/>
            <a:ln>
              <a:solidFill>
                <a:schemeClr val="accent1">
                  <a:lumMod val="75000"/>
                </a:schemeClr>
              </a:solidFill>
            </a:ln>
          </p:spPr>
          <p:txBody>
            <a:bodyPr wrap="square" rtlCol="0">
              <a:spAutoFit/>
            </a:bodyPr>
            <a:lstStyle/>
            <a:p>
              <a:r>
                <a:rPr lang="en-US" dirty="0"/>
                <a:t>74HC153</a:t>
              </a:r>
            </a:p>
            <a:p>
              <a:r>
                <a:rPr lang="en-US" dirty="0"/>
                <a:t>Dual </a:t>
              </a:r>
            </a:p>
            <a:p>
              <a:r>
                <a:rPr lang="en-US" dirty="0"/>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3" y="4532398"/>
            <a:ext cx="4087302"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3"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6"/>
            <a:ext cx="2194560" cy="307777"/>
          </a:xfrm>
          <a:prstGeom prst="rect">
            <a:avLst/>
          </a:prstGeom>
          <a:noFill/>
          <a:ln>
            <a:solidFill>
              <a:schemeClr val="accent1"/>
            </a:solidFill>
          </a:ln>
        </p:spPr>
        <p:txBody>
          <a:bodyPr wrap="square" rtlCol="0">
            <a:spAutoFit/>
          </a:bodyPr>
          <a:lstStyle/>
          <a:p>
            <a:r>
              <a:rPr lang="en-US" sz="1400" dirty="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2"/>
            <a:ext cx="2194560" cy="307777"/>
          </a:xfrm>
          <a:prstGeom prst="rect">
            <a:avLst/>
          </a:prstGeom>
          <a:noFill/>
          <a:ln>
            <a:solidFill>
              <a:schemeClr val="accent1"/>
            </a:solidFill>
          </a:ln>
        </p:spPr>
        <p:txBody>
          <a:bodyPr wrap="square" rtlCol="0">
            <a:spAutoFit/>
          </a:bodyPr>
          <a:lstStyle/>
          <a:p>
            <a:r>
              <a:rPr lang="en-US" sz="1400" dirty="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5"/>
            <a:ext cx="3130416" cy="12291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8"/>
            <a:ext cx="2194560" cy="307777"/>
          </a:xfrm>
          <a:prstGeom prst="rect">
            <a:avLst/>
          </a:prstGeom>
          <a:noFill/>
          <a:ln>
            <a:solidFill>
              <a:schemeClr val="accent1"/>
            </a:solidFill>
          </a:ln>
        </p:spPr>
        <p:txBody>
          <a:bodyPr wrap="square" rtlCol="0">
            <a:spAutoFit/>
          </a:bodyPr>
          <a:lstStyle/>
          <a:p>
            <a:r>
              <a:rPr lang="en-US" sz="1400" dirty="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dirty="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1"/>
            <a:ext cx="2194560" cy="307777"/>
          </a:xfrm>
          <a:prstGeom prst="rect">
            <a:avLst/>
          </a:prstGeom>
          <a:noFill/>
          <a:ln>
            <a:solidFill>
              <a:schemeClr val="accent1"/>
            </a:solidFill>
          </a:ln>
        </p:spPr>
        <p:txBody>
          <a:bodyPr wrap="square" rtlCol="0">
            <a:spAutoFit/>
          </a:bodyPr>
          <a:lstStyle/>
          <a:p>
            <a:r>
              <a:rPr lang="en-US" sz="1400" dirty="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6"/>
            <a:ext cx="2194560" cy="307777"/>
          </a:xfrm>
          <a:prstGeom prst="rect">
            <a:avLst/>
          </a:prstGeom>
          <a:noFill/>
          <a:ln>
            <a:solidFill>
              <a:schemeClr val="accent1"/>
            </a:solidFill>
          </a:ln>
        </p:spPr>
        <p:txBody>
          <a:bodyPr wrap="square" rtlCol="0">
            <a:spAutoFit/>
          </a:bodyPr>
          <a:lstStyle/>
          <a:p>
            <a:r>
              <a:rPr lang="en-US" sz="1400" dirty="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0"/>
            <a:ext cx="3768340"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0"/>
            <a:ext cx="4087302"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6" cy="7698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0"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6" y="11836"/>
            <a:ext cx="558340" cy="4264434"/>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1" y="1602869"/>
            <a:ext cx="1029449" cy="253916"/>
          </a:xfrm>
          <a:prstGeom prst="rect">
            <a:avLst/>
          </a:prstGeom>
          <a:noFill/>
          <a:ln>
            <a:solidFill>
              <a:schemeClr val="accent1"/>
            </a:solidFill>
          </a:ln>
        </p:spPr>
        <p:txBody>
          <a:bodyPr wrap="none" rtlCol="0">
            <a:spAutoFit/>
          </a:bodyPr>
          <a:lstStyle/>
          <a:p>
            <a:r>
              <a:rPr lang="en-US" sz="1050" dirty="0"/>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1" y="4772375"/>
            <a:ext cx="1055097" cy="253916"/>
          </a:xfrm>
          <a:prstGeom prst="rect">
            <a:avLst/>
          </a:prstGeom>
          <a:noFill/>
          <a:ln>
            <a:solidFill>
              <a:schemeClr val="accent1"/>
            </a:solidFill>
          </a:ln>
        </p:spPr>
        <p:txBody>
          <a:bodyPr wrap="none" rtlCol="0">
            <a:spAutoFit/>
          </a:bodyPr>
          <a:lstStyle/>
          <a:p>
            <a:r>
              <a:rPr lang="en-US" sz="1050" dirty="0"/>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43</a:t>
            </a:fld>
            <a:endParaRPr lang="en-US" b="1" dirty="0">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dirty="0"/>
              <a:t>Clock</a:t>
            </a:r>
          </a:p>
        </p:txBody>
      </p:sp>
      <p:sp>
        <p:nvSpPr>
          <p:cNvPr id="9" name="Slide Number Placeholder 4">
            <a:extLst>
              <a:ext uri="{FF2B5EF4-FFF2-40B4-BE49-F238E27FC236}">
                <a16:creationId xmlns:a16="http://schemas.microsoft.com/office/drawing/2014/main" id="{9F3D06EB-CC46-BCB9-D6CA-6B8518385E6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44</a:t>
            </a:fld>
            <a:endParaRPr lang="en-US"/>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8"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2" cy="184666"/>
            </a:xfrm>
            <a:prstGeom prst="rect">
              <a:avLst/>
            </a:prstGeom>
            <a:solidFill>
              <a:schemeClr val="bg1"/>
            </a:solidFill>
          </p:spPr>
          <p:txBody>
            <a:bodyPr wrap="square" lIns="0" tIns="0" rIns="0" bIns="0" rtlCol="0">
              <a:spAutoFit/>
            </a:bodyPr>
            <a:lstStyle/>
            <a:p>
              <a:pPr algn="r"/>
              <a:r>
                <a:rPr lang="en-US" sz="1200" dirty="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2" y="3556806"/>
            <a:ext cx="502061" cy="600164"/>
          </a:xfrm>
          <a:prstGeom prst="rect">
            <a:avLst/>
          </a:prstGeom>
          <a:noFill/>
        </p:spPr>
        <p:txBody>
          <a:bodyPr wrap="none" rtlCol="0">
            <a:spAutoFit/>
          </a:bodyPr>
          <a:lstStyle/>
          <a:p>
            <a:r>
              <a:rPr lang="en-US" sz="1100" dirty="0"/>
              <a:t>0.1uF</a:t>
            </a:r>
          </a:p>
          <a:p>
            <a:r>
              <a:rPr lang="en-US" sz="1100" dirty="0"/>
              <a:t>Or </a:t>
            </a:r>
          </a:p>
          <a:p>
            <a:r>
              <a:rPr lang="en-US" sz="1100" dirty="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1" y="2747931"/>
            <a:ext cx="318443" cy="242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0"/>
            <a:ext cx="216402"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8" y="2876450"/>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1" y="1407528"/>
            <a:ext cx="577402" cy="307777"/>
          </a:xfrm>
          <a:prstGeom prst="rect">
            <a:avLst/>
          </a:prstGeom>
          <a:noFill/>
        </p:spPr>
        <p:txBody>
          <a:bodyPr wrap="none" rtlCol="0">
            <a:spAutoFit/>
          </a:bodyPr>
          <a:lstStyle/>
          <a:p>
            <a:r>
              <a:rPr lang="en-US" sz="1400" dirty="0"/>
              <a:t>100</a:t>
            </a:r>
            <a:r>
              <a:rPr lang="el-GR" sz="1400" dirty="0"/>
              <a:t>Ω</a:t>
            </a:r>
            <a:endParaRPr lang="en-US" sz="1400" dirty="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4" y="2219041"/>
            <a:ext cx="612668" cy="307777"/>
          </a:xfrm>
          <a:prstGeom prst="rect">
            <a:avLst/>
          </a:prstGeom>
          <a:noFill/>
        </p:spPr>
        <p:txBody>
          <a:bodyPr wrap="none" rtlCol="0">
            <a:spAutoFit/>
          </a:bodyPr>
          <a:lstStyle/>
          <a:p>
            <a:r>
              <a:rPr lang="en-US" sz="1400" dirty="0"/>
              <a:t>9.3k</a:t>
            </a:r>
            <a:r>
              <a:rPr lang="el-GR" sz="1400" dirty="0"/>
              <a:t>Ω</a:t>
            </a:r>
            <a:endParaRPr lang="en-US" sz="1400" dirty="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5"/>
            <a:ext cx="6028" cy="1028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4" y="2756720"/>
            <a:ext cx="666875" cy="119730"/>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1" y="280472"/>
          <a:ext cx="3512025" cy="1225496"/>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06374">
                <a:tc>
                  <a:txBody>
                    <a:bodyPr/>
                    <a:lstStyle/>
                    <a:p>
                      <a:r>
                        <a:rPr lang="en-US" sz="1400" dirty="0"/>
                        <a:t>Parts</a:t>
                      </a:r>
                    </a:p>
                  </a:txBody>
                  <a:tcPr/>
                </a:tc>
                <a:tc>
                  <a:txBody>
                    <a:bodyPr/>
                    <a:lstStyle/>
                    <a:p>
                      <a:r>
                        <a:rPr lang="en-US" sz="1400" dirty="0"/>
                        <a:t>Min</a:t>
                      </a:r>
                    </a:p>
                  </a:txBody>
                  <a:tcPr/>
                </a:tc>
                <a:tc>
                  <a:txBody>
                    <a:bodyPr/>
                    <a:lstStyle/>
                    <a:p>
                      <a:r>
                        <a:rPr lang="en-US" sz="1400" dirty="0"/>
                        <a:t>Frequency</a:t>
                      </a:r>
                    </a:p>
                  </a:txBody>
                  <a:tcPr/>
                </a:tc>
                <a:extLst>
                  <a:ext uri="{0D108BD9-81ED-4DB2-BD59-A6C34878D82A}">
                    <a16:rowId xmlns:a16="http://schemas.microsoft.com/office/drawing/2014/main" val="4138996223"/>
                  </a:ext>
                </a:extLst>
              </a:tr>
              <a:tr h="306374">
                <a:tc>
                  <a:txBody>
                    <a:bodyPr/>
                    <a:lstStyle/>
                    <a:p>
                      <a:r>
                        <a:rPr lang="en-US" sz="1400" dirty="0"/>
                        <a:t>0.01uF (103)</a:t>
                      </a:r>
                    </a:p>
                  </a:txBody>
                  <a:tcPr/>
                </a:tc>
                <a:tc rowSpan="3">
                  <a:txBody>
                    <a:bodyPr/>
                    <a:lstStyle/>
                    <a:p>
                      <a:pPr algn="ctr"/>
                      <a:r>
                        <a:rPr lang="en-US" sz="1400" dirty="0"/>
                        <a:t>5KHz</a:t>
                      </a:r>
                    </a:p>
                  </a:txBody>
                  <a:tcPr anchor="ctr"/>
                </a:tc>
                <a:tc rowSpan="3">
                  <a:txBody>
                    <a:bodyPr/>
                    <a:lstStyle/>
                    <a:p>
                      <a:pPr algn="ctr"/>
                      <a:r>
                        <a:rPr lang="en-US" sz="1400" dirty="0"/>
                        <a:t>420KHz</a:t>
                      </a:r>
                    </a:p>
                  </a:txBody>
                  <a:tcPr anchor="ctr"/>
                </a:tc>
                <a:extLst>
                  <a:ext uri="{0D108BD9-81ED-4DB2-BD59-A6C34878D82A}">
                    <a16:rowId xmlns:a16="http://schemas.microsoft.com/office/drawing/2014/main" val="1858621553"/>
                  </a:ext>
                </a:extLst>
              </a:tr>
              <a:tr h="306374">
                <a:tc>
                  <a:txBody>
                    <a:bodyPr/>
                    <a:lstStyle/>
                    <a:p>
                      <a:r>
                        <a:rPr lang="en-US" sz="1400" dirty="0"/>
                        <a:t>R2=100</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4071630758"/>
                  </a:ext>
                </a:extLst>
              </a:tr>
              <a:tr h="306374">
                <a:tc>
                  <a:txBody>
                    <a:bodyPr/>
                    <a:lstStyle/>
                    <a:p>
                      <a:r>
                        <a:rPr lang="en-US" sz="1400" dirty="0"/>
                        <a:t>Rpin5=10K</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49"/>
            <a:ext cx="276038" cy="307777"/>
          </a:xfrm>
          <a:prstGeom prst="rect">
            <a:avLst/>
          </a:prstGeom>
          <a:noFill/>
        </p:spPr>
        <p:txBody>
          <a:bodyPr wrap="none" rtlCol="0">
            <a:spAutoFit/>
          </a:bodyPr>
          <a:lstStyle/>
          <a:p>
            <a:r>
              <a:rPr lang="en-US" sz="1400" dirty="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6"/>
            <a:ext cx="276038" cy="307777"/>
          </a:xfrm>
          <a:prstGeom prst="rect">
            <a:avLst/>
          </a:prstGeom>
          <a:noFill/>
        </p:spPr>
        <p:txBody>
          <a:bodyPr wrap="none" rtlCol="0">
            <a:spAutoFit/>
          </a:bodyPr>
          <a:lstStyle/>
          <a:p>
            <a:r>
              <a:rPr lang="en-US" sz="1400" dirty="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3" y="3738928"/>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8" y="5911373"/>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Single Step</a:t>
            </a:r>
          </a:p>
          <a:p>
            <a:r>
              <a:rPr lang="en-US" sz="1400" dirty="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49"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3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3" y="2561279"/>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6"/>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6" y="3309920"/>
            <a:ext cx="524503" cy="276999"/>
          </a:xfrm>
          <a:prstGeom prst="rect">
            <a:avLst/>
          </a:prstGeom>
          <a:noFill/>
        </p:spPr>
        <p:txBody>
          <a:bodyPr wrap="none" rtlCol="0">
            <a:spAutoFit/>
          </a:bodyPr>
          <a:lstStyle/>
          <a:p>
            <a:r>
              <a:rPr lang="en-US" sz="1200" dirty="0"/>
              <a:t>10K</a:t>
            </a:r>
            <a:r>
              <a:rPr lang="el-GR" sz="1200" dirty="0"/>
              <a:t>Ω</a:t>
            </a:r>
            <a:endParaRPr lang="en-US" sz="1200" dirty="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69" y="2816585"/>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dirty="0"/>
              <a:t>R on pin 5:</a:t>
            </a:r>
          </a:p>
          <a:p>
            <a:r>
              <a:rPr lang="en-US" sz="1000" dirty="0"/>
              <a:t>The design of using </a:t>
            </a:r>
            <a:r>
              <a:rPr lang="en-US" sz="1000" dirty="0" err="1"/>
              <a:t>Vout</a:t>
            </a:r>
            <a:r>
              <a:rPr lang="en-US" sz="1000" dirty="0"/>
              <a:t> as power for charging C1 generates 50% duty cycle only if </a:t>
            </a:r>
            <a:r>
              <a:rPr lang="en-US" sz="1000" dirty="0" err="1"/>
              <a:t>Vout</a:t>
            </a:r>
            <a:r>
              <a:rPr lang="en-US" sz="1000" dirty="0"/>
              <a:t>==</a:t>
            </a:r>
            <a:r>
              <a:rPr lang="en-US" sz="1000" dirty="0" err="1"/>
              <a:t>Vcc</a:t>
            </a:r>
            <a:r>
              <a:rPr lang="en-US" sz="1000" dirty="0"/>
              <a:t>. In reality, it is lower and the capacitor takes more time to reach the higher trigger point and duty cycle without it is only 33%.</a:t>
            </a:r>
          </a:p>
          <a:p>
            <a:r>
              <a:rPr lang="en-US" sz="1000" dirty="0"/>
              <a:t>With 10K on pin 5, both  triggering points become lower, closer to 1/3 and 2/3 of </a:t>
            </a:r>
            <a:r>
              <a:rPr lang="en-US" sz="1000" dirty="0" err="1"/>
              <a:t>Vout</a:t>
            </a:r>
            <a:r>
              <a:rPr lang="en-US" sz="1000" dirty="0"/>
              <a:t> (instead of </a:t>
            </a:r>
            <a:r>
              <a:rPr lang="en-US" sz="1000" dirty="0" err="1"/>
              <a:t>Vcc</a:t>
            </a:r>
            <a:r>
              <a:rPr lang="en-US" sz="1000" dirty="0"/>
              <a:t>). That provides 50% duty </a:t>
            </a:r>
            <a:r>
              <a:rPr lang="en-US" sz="1000" dirty="0" err="1"/>
              <a:t>cicle,also</a:t>
            </a:r>
            <a:r>
              <a:rPr lang="en-US" sz="1000" dirty="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44</a:t>
            </a:fld>
            <a:endParaRPr lang="en-US" b="1" dirty="0">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5"/>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4" cy="369332"/>
            </a:xfrm>
            <a:prstGeom prst="rect">
              <a:avLst/>
            </a:prstGeom>
            <a:noFill/>
          </p:spPr>
          <p:txBody>
            <a:bodyPr wrap="square" rtlCol="0">
              <a:spAutoFit/>
            </a:bodyPr>
            <a:lstStyle/>
            <a:p>
              <a:r>
                <a:rPr lang="en-US" dirty="0"/>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8" y="2833830"/>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8" y="4574144"/>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4" y="4308399"/>
            <a:ext cx="1646770" cy="419634"/>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7"/>
            <a:ext cx="589329" cy="307777"/>
          </a:xfrm>
          <a:prstGeom prst="rect">
            <a:avLst/>
          </a:prstGeom>
          <a:solidFill>
            <a:schemeClr val="bg1"/>
          </a:solidFill>
          <a:ln>
            <a:solidFill>
              <a:schemeClr val="tx2"/>
            </a:solidFill>
          </a:ln>
        </p:spPr>
        <p:txBody>
          <a:bodyPr wrap="none" rtlCol="0">
            <a:spAutoFit/>
          </a:bodyPr>
          <a:lstStyle/>
          <a:p>
            <a:r>
              <a:rPr lang="en-US" sz="1400" dirty="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2" y="1672510"/>
            <a:ext cx="1632102"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8480" y="3358369"/>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BRK Button </a:t>
            </a:r>
          </a:p>
          <a:p>
            <a:r>
              <a:rPr lang="en-US" sz="1400" dirty="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197631" y="2118881"/>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Cont. Button</a:t>
            </a:r>
          </a:p>
          <a:p>
            <a:r>
              <a:rPr lang="en-US" sz="1400" dirty="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10884" y="2380491"/>
            <a:ext cx="830719" cy="1483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10884" y="3619979"/>
            <a:ext cx="888382" cy="4493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4" y="2987719"/>
            <a:ext cx="830719" cy="132754"/>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7" y="2144137"/>
            <a:ext cx="778849" cy="604562"/>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0" y="3880467"/>
            <a:ext cx="778849" cy="604562"/>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0"/>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10"/>
            <a:ext cx="1882012" cy="40513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0" y="119896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79" y="4574144"/>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5" y="4243394"/>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stCxn id="39" idx="3"/>
            <a:endCxn id="32" idx="1"/>
          </p:cNvCxnSpPr>
          <p:nvPr/>
        </p:nvCxnSpPr>
        <p:spPr>
          <a:xfrm>
            <a:off x="5730721" y="1352858"/>
            <a:ext cx="1022137" cy="97787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6" y="2446418"/>
            <a:ext cx="775723" cy="74107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8"/>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6" y="3291133"/>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79" y="3382687"/>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4" y="3017548"/>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3" y="6080672"/>
            <a:ext cx="701987" cy="369332"/>
          </a:xfrm>
          <a:prstGeom prst="rect">
            <a:avLst/>
          </a:prstGeom>
          <a:noFill/>
        </p:spPr>
        <p:txBody>
          <a:bodyPr wrap="none" rtlCol="0">
            <a:spAutoFit/>
          </a:bodyPr>
          <a:lstStyle/>
          <a:p>
            <a:r>
              <a:rPr lang="en-US" dirty="0"/>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6" y="5327864"/>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0"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0" y="5700016"/>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2"/>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1" y="5793747"/>
            <a:ext cx="1237390" cy="369332"/>
            <a:chOff x="7341000" y="5775412"/>
            <a:chExt cx="1237390" cy="369332"/>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6" y="3659752"/>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7" y="4038324"/>
            <a:ext cx="3125753" cy="1551038"/>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4" cy="54831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0" y="373647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7"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Reset LED</a:t>
            </a:r>
          </a:p>
          <a:p>
            <a:r>
              <a:rPr lang="en-US" sz="1400" dirty="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0" y="5869916"/>
            <a:ext cx="603997"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0"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RUN LED</a:t>
            </a:r>
          </a:p>
          <a:p>
            <a:r>
              <a:rPr lang="en-US" sz="1400" dirty="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3"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2"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Halt  LED</a:t>
            </a:r>
          </a:p>
          <a:p>
            <a:r>
              <a:rPr lang="en-US" sz="1400" dirty="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a:off x="4789715" y="3659534"/>
            <a:ext cx="1435437"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Clock LED</a:t>
            </a:r>
          </a:p>
          <a:p>
            <a:r>
              <a:rPr lang="en-US" sz="1400" dirty="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2"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3"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Reset Button</a:t>
            </a:r>
          </a:p>
          <a:p>
            <a:r>
              <a:rPr lang="en-US" sz="1400" dirty="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7" y="3151697"/>
            <a:ext cx="599686" cy="7695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7" y="3921144"/>
            <a:ext cx="705453" cy="10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2" y="5775412"/>
            <a:ext cx="588944" cy="305260"/>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6" y="5847657"/>
            <a:ext cx="462702"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09"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4"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3"/>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0" y="5978413"/>
            <a:ext cx="547501"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0" y="5349438"/>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1"/>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4" y="5855574"/>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79"/>
            <a:ext cx="867318"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6"/>
            <a:ext cx="300214"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4"/>
            <a:ext cx="489236" cy="307777"/>
          </a:xfrm>
          <a:prstGeom prst="rect">
            <a:avLst/>
          </a:prstGeom>
          <a:noFill/>
        </p:spPr>
        <p:txBody>
          <a:bodyPr wrap="none" rtlCol="0">
            <a:spAutoFit/>
          </a:bodyPr>
          <a:lstStyle/>
          <a:p>
            <a:r>
              <a:rPr lang="en-US" sz="1400" dirty="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1" y="6407670"/>
            <a:ext cx="346570" cy="307777"/>
          </a:xfrm>
          <a:prstGeom prst="rect">
            <a:avLst/>
          </a:prstGeom>
          <a:noFill/>
        </p:spPr>
        <p:txBody>
          <a:bodyPr wrap="none" rtlCol="0">
            <a:spAutoFit/>
          </a:bodyPr>
          <a:lstStyle/>
          <a:p>
            <a:r>
              <a:rPr lang="en-US" sz="1400" dirty="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3" y="4211719"/>
            <a:ext cx="1739515" cy="461665"/>
          </a:xfrm>
          <a:prstGeom prst="rect">
            <a:avLst/>
          </a:prstGeom>
          <a:noFill/>
        </p:spPr>
        <p:txBody>
          <a:bodyPr wrap="none" rtlCol="0">
            <a:spAutoFit/>
          </a:bodyPr>
          <a:lstStyle/>
          <a:p>
            <a:r>
              <a:rPr lang="en-US" sz="1200" dirty="0"/>
              <a:t>Clock gating 2sec for </a:t>
            </a:r>
          </a:p>
          <a:p>
            <a:r>
              <a:rPr lang="en-US" sz="1200" dirty="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dirty="0"/>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45</a:t>
            </a:fld>
            <a:endParaRPr lang="en-US" b="1" dirty="0">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dirty="0"/>
              <a:t>Micro Instructions EEPROMs</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46</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46</a:t>
            </a:fld>
            <a:endParaRPr lang="en-US" b="1" dirty="0">
              <a:solidFill>
                <a:schemeClr val="bg1"/>
              </a:solidFill>
            </a:endParaRP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89"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1" y="3850805"/>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3" y="4962703"/>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4" y="2796875"/>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4" y="2673076"/>
            <a:ext cx="229531" cy="1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47</a:t>
            </a:fld>
            <a:endParaRPr lang="en-US" b="1" dirty="0">
              <a:solidFill>
                <a:schemeClr val="bg1"/>
              </a:solidFill>
            </a:endParaRPr>
          </a:p>
        </p:txBody>
      </p:sp>
      <p:sp>
        <p:nvSpPr>
          <p:cNvPr id="12" name="Rectangle 11">
            <a:extLst>
              <a:ext uri="{FF2B5EF4-FFF2-40B4-BE49-F238E27FC236}">
                <a16:creationId xmlns:a16="http://schemas.microsoft.com/office/drawing/2014/main" id="{09F967E4-796E-D1CF-D2B9-8410D6C4BA69}"/>
              </a:ext>
            </a:extLst>
          </p:cNvPr>
          <p:cNvSpPr/>
          <p:nvPr/>
        </p:nvSpPr>
        <p:spPr>
          <a:xfrm>
            <a:off x="6450404" y="2673076"/>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5" y="2700787"/>
            <a:ext cx="199654" cy="192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2"/>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1" y="2331451"/>
              <a:ext cx="1527982" cy="369332"/>
            </a:xfrm>
            <a:prstGeom prst="rect">
              <a:avLst/>
            </a:prstGeom>
            <a:noFill/>
          </p:spPr>
          <p:txBody>
            <a:bodyPr wrap="none" rtlCol="0">
              <a:spAutoFit/>
            </a:bodyPr>
            <a:lstStyle/>
            <a:p>
              <a:r>
                <a:rPr lang="en-US" dirty="0"/>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7" y="876258"/>
            <a:ext cx="27708" cy="4006962"/>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19" y="886324"/>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7"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36" y="933700"/>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0" y="608985"/>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0" y="1072199"/>
            <a:ext cx="237957" cy="3091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74" y="747485"/>
            <a:ext cx="633666"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7" y="3252369"/>
            <a:ext cx="931665" cy="369332"/>
          </a:xfrm>
          <a:prstGeom prst="rect">
            <a:avLst/>
          </a:prstGeom>
          <a:noFill/>
          <a:ln>
            <a:solidFill>
              <a:schemeClr val="accent1"/>
            </a:solidFill>
          </a:ln>
        </p:spPr>
        <p:txBody>
          <a:bodyPr wrap="none" rtlCol="0">
            <a:spAutoFit/>
          </a:bodyPr>
          <a:lstStyle/>
          <a:p>
            <a:r>
              <a:rPr lang="en-US" dirty="0"/>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1" y="2893593"/>
            <a:ext cx="2202947" cy="543442"/>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1" y="2848175"/>
            <a:ext cx="4855367" cy="58886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5" y="4495646"/>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1" y="2893593"/>
            <a:ext cx="327494" cy="177133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5"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8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4"/>
            <a:ext cx="78110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8" y="4928599"/>
            <a:ext cx="1964577" cy="338554"/>
          </a:xfrm>
          <a:prstGeom prst="rect">
            <a:avLst/>
          </a:prstGeom>
          <a:noFill/>
          <a:ln w="12700">
            <a:solidFill>
              <a:schemeClr val="accent6">
                <a:lumMod val="75000"/>
              </a:schemeClr>
            </a:solidFill>
          </a:ln>
        </p:spPr>
        <p:txBody>
          <a:bodyPr wrap="none" rtlCol="0">
            <a:spAutoFit/>
          </a:bodyPr>
          <a:lstStyle/>
          <a:p>
            <a:r>
              <a:rPr lang="en-US" sz="1600" dirty="0"/>
              <a:t>Prog Counter </a:t>
            </a:r>
            <a:r>
              <a:rPr lang="en-US" sz="1600" dirty="0" err="1"/>
              <a:t>Addr</a:t>
            </a:r>
            <a:r>
              <a:rPr lang="en-US" sz="1600" dirty="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4" y="4962704"/>
            <a:ext cx="2311905" cy="135173"/>
          </a:xfrm>
          <a:prstGeom prst="bentConnector4">
            <a:avLst>
              <a:gd name="adj1" fmla="val 31208"/>
              <a:gd name="adj2" fmla="val 29790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2" y="315501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5"/>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4" y="965355"/>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4"/>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8"/>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8" y="2234768"/>
            <a:ext cx="1037463" cy="369332"/>
          </a:xfrm>
          <a:prstGeom prst="rect">
            <a:avLst/>
          </a:prstGeom>
          <a:noFill/>
        </p:spPr>
        <p:txBody>
          <a:bodyPr wrap="none" rtlCol="0">
            <a:spAutoFit/>
          </a:bodyPr>
          <a:lstStyle/>
          <a:p>
            <a:r>
              <a:rPr lang="en-US" dirty="0"/>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47</a:t>
            </a:fld>
            <a:endParaRPr lang="en-US" b="1" dirty="0">
              <a:solidFill>
                <a:schemeClr val="bg1"/>
              </a:solidFill>
            </a:endParaRP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48</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48</a:t>
            </a:fld>
            <a:endParaRPr lang="en-US" b="1" dirty="0">
              <a:solidFill>
                <a:schemeClr val="bg1"/>
              </a:solidFill>
            </a:endParaRP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49</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49</a:t>
            </a:fld>
            <a:endParaRPr lang="en-US" b="1" dirty="0">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2"/>
            <a:ext cx="300234" cy="307777"/>
          </a:xfrm>
          <a:prstGeom prst="rect">
            <a:avLst/>
          </a:prstGeom>
          <a:noFill/>
        </p:spPr>
        <p:txBody>
          <a:bodyPr wrap="square" rtlCol="0">
            <a:spAutoFit/>
          </a:bodyPr>
          <a:lstStyle/>
          <a:p>
            <a:r>
              <a:rPr lang="en-US" sz="1400" dirty="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7"/>
            <a:ext cx="300234" cy="307777"/>
          </a:xfrm>
          <a:prstGeom prst="rect">
            <a:avLst/>
          </a:prstGeom>
          <a:noFill/>
        </p:spPr>
        <p:txBody>
          <a:bodyPr wrap="square" rtlCol="0">
            <a:spAutoFit/>
          </a:bodyPr>
          <a:lstStyle/>
          <a:p>
            <a:r>
              <a:rPr lang="en-US" sz="1400" dirty="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1"/>
            <a:ext cx="300234" cy="307777"/>
          </a:xfrm>
          <a:prstGeom prst="rect">
            <a:avLst/>
          </a:prstGeom>
          <a:noFill/>
        </p:spPr>
        <p:txBody>
          <a:bodyPr wrap="square" rtlCol="0">
            <a:spAutoFit/>
          </a:bodyPr>
          <a:lstStyle/>
          <a:p>
            <a:r>
              <a:rPr lang="en-US" sz="1400" dirty="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2" y="3610432"/>
            <a:ext cx="300234" cy="307777"/>
          </a:xfrm>
          <a:prstGeom prst="rect">
            <a:avLst/>
          </a:prstGeom>
          <a:noFill/>
        </p:spPr>
        <p:txBody>
          <a:bodyPr wrap="square" rtlCol="0">
            <a:spAutoFit/>
          </a:bodyPr>
          <a:lstStyle/>
          <a:p>
            <a:r>
              <a:rPr lang="en-US" sz="1400" dirty="0"/>
              <a:t>1</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8" y="1557823"/>
            <a:ext cx="1066794"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6"/>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t>
              </a:r>
              <a:r>
                <a:rPr lang="en-US" sz="1100" dirty="0" err="1"/>
                <a:t>Addr</a:t>
              </a:r>
              <a:r>
                <a:rPr lang="en-US" sz="1100" dirty="0"/>
                <a:t> Bus Arbiter</a:t>
              </a:r>
            </a:p>
          </p:txBody>
        </p:sp>
      </p:grpSp>
      <p:sp>
        <p:nvSpPr>
          <p:cNvPr id="6" name="Rectangle 5">
            <a:hlinkClick r:id="rId3" action="ppaction://hlinksldjump"/>
            <a:extLst>
              <a:ext uri="{FF2B5EF4-FFF2-40B4-BE49-F238E27FC236}">
                <a16:creationId xmlns:a16="http://schemas.microsoft.com/office/drawing/2014/main" id="{3C5D4EC4-6998-6072-0D2C-5FAA9921AE59}"/>
              </a:ext>
            </a:extLst>
          </p:cNvPr>
          <p:cNvSpPr/>
          <p:nvPr/>
        </p:nvSpPr>
        <p:spPr>
          <a:xfrm>
            <a:off x="3245831" y="1563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0"/>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A6C49A-2E9F-071C-D8A6-A0F2EA849EB4}"/>
              </a:ext>
            </a:extLst>
          </p:cNvPr>
          <p:cNvSpPr txBox="1"/>
          <p:nvPr/>
        </p:nvSpPr>
        <p:spPr>
          <a:xfrm>
            <a:off x="3739842" y="1838230"/>
            <a:ext cx="963662" cy="307777"/>
          </a:xfrm>
          <a:prstGeom prst="rect">
            <a:avLst/>
          </a:prstGeom>
          <a:solidFill>
            <a:schemeClr val="bg1"/>
          </a:solidFill>
          <a:ln>
            <a:solidFill>
              <a:schemeClr val="accent1"/>
            </a:solidFill>
          </a:ln>
        </p:spPr>
        <p:txBody>
          <a:bodyPr wrap="none" rtlCol="0">
            <a:spAutoFit/>
          </a:bodyPr>
          <a:lstStyle/>
          <a:p>
            <a:r>
              <a:rPr lang="en-US" sz="1400" dirty="0" err="1"/>
              <a:t>FetchCycle</a:t>
            </a:r>
            <a:endParaRPr lang="en-US" sz="1400" dirty="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3504" y="1838230"/>
            <a:ext cx="1217004" cy="1538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4" action="ppaction://hlinksldjump"/>
            <a:extLst>
              <a:ext uri="{FF2B5EF4-FFF2-40B4-BE49-F238E27FC236}">
                <a16:creationId xmlns:a16="http://schemas.microsoft.com/office/drawing/2014/main" id="{74E4938B-F0AE-8838-6851-EF1AF740E8BD}"/>
              </a:ext>
            </a:extLst>
          </p:cNvPr>
          <p:cNvSpPr txBox="1"/>
          <p:nvPr/>
        </p:nvSpPr>
        <p:spPr>
          <a:xfrm>
            <a:off x="7643088" y="1617956"/>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5" action="ppaction://hlinksldjump"/>
            <a:extLst>
              <a:ext uri="{FF2B5EF4-FFF2-40B4-BE49-F238E27FC236}">
                <a16:creationId xmlns:a16="http://schemas.microsoft.com/office/drawing/2014/main" id="{5905D15D-FCD4-98DF-660F-B549CCC1F436}"/>
              </a:ext>
            </a:extLst>
          </p:cNvPr>
          <p:cNvSpPr txBox="1"/>
          <p:nvPr/>
        </p:nvSpPr>
        <p:spPr>
          <a:xfrm>
            <a:off x="7643087" y="1945938"/>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6" action="ppaction://hlinksldjump"/>
            <a:extLst>
              <a:ext uri="{FF2B5EF4-FFF2-40B4-BE49-F238E27FC236}">
                <a16:creationId xmlns:a16="http://schemas.microsoft.com/office/drawing/2014/main" id="{AF48A073-3C4C-830D-905E-A24A043B4C46}"/>
              </a:ext>
            </a:extLst>
          </p:cNvPr>
          <p:cNvSpPr txBox="1"/>
          <p:nvPr/>
        </p:nvSpPr>
        <p:spPr>
          <a:xfrm>
            <a:off x="7643087" y="2273920"/>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2" y="1725678"/>
            <a:ext cx="692796" cy="107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2" y="1985800"/>
            <a:ext cx="692795" cy="67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69" y="2138200"/>
            <a:ext cx="782318"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EDA636C-6B81-6C08-BFFC-042D5586C5E2}"/>
              </a:ext>
            </a:extLst>
          </p:cNvPr>
          <p:cNvCxnSpPr>
            <a:cxnSpLocks/>
            <a:endCxn id="9" idx="1"/>
          </p:cNvCxnSpPr>
          <p:nvPr/>
        </p:nvCxnSpPr>
        <p:spPr>
          <a:xfrm flipV="1">
            <a:off x="3245831" y="1992119"/>
            <a:ext cx="494011" cy="6154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hlinkClick r:id="rId3" action="ppaction://hlinksldjump"/>
            <a:extLst>
              <a:ext uri="{FF2B5EF4-FFF2-40B4-BE49-F238E27FC236}">
                <a16:creationId xmlns:a16="http://schemas.microsoft.com/office/drawing/2014/main" id="{F20CFED7-B91B-EB9C-1C2A-B388DE48D419}"/>
              </a:ext>
            </a:extLst>
          </p:cNvPr>
          <p:cNvSpPr/>
          <p:nvPr/>
        </p:nvSpPr>
        <p:spPr>
          <a:xfrm>
            <a:off x="975106" y="189436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7" action="ppaction://hlinksldjump"/>
              </a:rPr>
              <a:t>7</a:t>
            </a:r>
            <a:r>
              <a:rPr lang="en-US" sz="1200" dirty="0"/>
              <a:t>: PC Advance</a:t>
            </a:r>
          </a:p>
        </p:txBody>
      </p:sp>
      <p:cxnSp>
        <p:nvCxnSpPr>
          <p:cNvPr id="30" name="Straight Connector 29">
            <a:extLst>
              <a:ext uri="{FF2B5EF4-FFF2-40B4-BE49-F238E27FC236}">
                <a16:creationId xmlns:a16="http://schemas.microsoft.com/office/drawing/2014/main" id="{8F5AE370-FF2F-939B-713F-6E03F1DCEA7B}"/>
              </a:ext>
            </a:extLst>
          </p:cNvPr>
          <p:cNvCxnSpPr>
            <a:stCxn id="28" idx="3"/>
          </p:cNvCxnSpPr>
          <p:nvPr/>
        </p:nvCxnSpPr>
        <p:spPr>
          <a:xfrm>
            <a:off x="2438146" y="1985800"/>
            <a:ext cx="6089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8" action="ppaction://hlinksldjump"/>
            <a:extLst>
              <a:ext uri="{FF2B5EF4-FFF2-40B4-BE49-F238E27FC236}">
                <a16:creationId xmlns:a16="http://schemas.microsoft.com/office/drawing/2014/main" id="{666710B3-2A6C-273B-B3D0-BEB16865979F}"/>
              </a:ext>
            </a:extLst>
          </p:cNvPr>
          <p:cNvSpPr txBox="1"/>
          <p:nvPr/>
        </p:nvSpPr>
        <p:spPr>
          <a:xfrm>
            <a:off x="975106" y="2168680"/>
            <a:ext cx="1463040" cy="215444"/>
          </a:xfrm>
          <a:prstGeom prst="rect">
            <a:avLst/>
          </a:prstGeom>
          <a:noFill/>
          <a:ln w="12700">
            <a:solidFill>
              <a:schemeClr val="accent6">
                <a:lumMod val="75000"/>
              </a:schemeClr>
            </a:solidFill>
          </a:ln>
        </p:spPr>
        <p:txBody>
          <a:bodyPr wrap="square" tIns="0" bIns="0" rtlCol="0">
            <a:spAutoFit/>
          </a:bodyPr>
          <a:lstStyle/>
          <a:p>
            <a:r>
              <a:rPr lang="en-US" sz="1400" dirty="0"/>
              <a:t>Prog Counter </a:t>
            </a:r>
            <a:r>
              <a:rPr lang="en-US" sz="1400" dirty="0" err="1"/>
              <a:t>lsb</a:t>
            </a:r>
            <a:endParaRPr lang="en-US" sz="1400" dirty="0"/>
          </a:p>
        </p:txBody>
      </p:sp>
      <p:cxnSp>
        <p:nvCxnSpPr>
          <p:cNvPr id="33" name="Connector: Elbow 32">
            <a:extLst>
              <a:ext uri="{FF2B5EF4-FFF2-40B4-BE49-F238E27FC236}">
                <a16:creationId xmlns:a16="http://schemas.microsoft.com/office/drawing/2014/main" id="{79D99AEE-5F40-FB57-7500-E23ABA7A2E26}"/>
              </a:ext>
            </a:extLst>
          </p:cNvPr>
          <p:cNvCxnSpPr>
            <a:stCxn id="31" idx="3"/>
          </p:cNvCxnSpPr>
          <p:nvPr/>
        </p:nvCxnSpPr>
        <p:spPr>
          <a:xfrm flipV="1">
            <a:off x="2438146" y="2138200"/>
            <a:ext cx="608900" cy="138202"/>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83CF97A-2777-1B64-1BE6-5092635DC96B}"/>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a:off x="2919977" y="1839340"/>
            <a:ext cx="559863" cy="434580"/>
          </a:xfrm>
          <a:prstGeom prst="rect">
            <a:avLst/>
          </a:prstGeom>
        </p:spPr>
      </p:pic>
    </p:spTree>
    <p:extLst>
      <p:ext uri="{BB962C8B-B14F-4D97-AF65-F5344CB8AC3E}">
        <p14:creationId xmlns:p14="http://schemas.microsoft.com/office/powerpoint/2010/main" val="166192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0" y="386101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2"/>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sz="2400" dirty="0"/>
              <a:t>OpCode Decoder</a:t>
            </a:r>
          </a:p>
        </p:txBody>
      </p:sp>
      <p:sp>
        <p:nvSpPr>
          <p:cNvPr id="23" name="Slide Number Placeholder 4">
            <a:extLst>
              <a:ext uri="{FF2B5EF4-FFF2-40B4-BE49-F238E27FC236}">
                <a16:creationId xmlns:a16="http://schemas.microsoft.com/office/drawing/2014/main" id="{7EC186F3-6B60-004B-751F-2214912E1AE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50</a:t>
            </a:fld>
            <a:endParaRPr lang="en-US" b="1" dirty="0">
              <a:solidFill>
                <a:schemeClr val="bg1"/>
              </a:solidFill>
            </a:endParaRP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3"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5"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4" y="2855246"/>
              <a:ext cx="1120820"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2" y="1053547"/>
            <a:ext cx="2301769"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0" y="2855246"/>
              <a:ext cx="1303563"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0"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3"/>
            <a:ext cx="1388674"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7"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7" y="3302542"/>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0"/>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4" y="4744766"/>
            <a:ext cx="1732518"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0" y="3945961"/>
            <a:ext cx="1830331" cy="19385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3998" y="3848336"/>
            <a:ext cx="1527873" cy="2436242"/>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4" y="757874"/>
            <a:ext cx="954107" cy="307777"/>
            <a:chOff x="1992327" y="3559447"/>
            <a:chExt cx="954107" cy="307777"/>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20" y="1337145"/>
            <a:ext cx="1169956" cy="31919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4" y="587890"/>
            <a:ext cx="1067229" cy="307777"/>
            <a:chOff x="1992327" y="3559447"/>
            <a:chExt cx="1067229" cy="307777"/>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6" y="1108068"/>
            <a:ext cx="1067229" cy="307777"/>
            <a:chOff x="1992327" y="3559447"/>
            <a:chExt cx="1067229" cy="307777"/>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7001" y="819050"/>
            <a:ext cx="1573404" cy="141886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42" y="1261957"/>
            <a:ext cx="542045" cy="9267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8" y="345813"/>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4" y="728739"/>
            <a:ext cx="1618071" cy="1159998"/>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1" y="1250059"/>
            <a:ext cx="1122423" cy="500137"/>
            <a:chOff x="1992327" y="3559447"/>
            <a:chExt cx="1122423" cy="500137"/>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36" y="1635090"/>
            <a:ext cx="617646" cy="34772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2998"/>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4"/>
            <a:ext cx="365806" cy="307777"/>
          </a:xfrm>
          <a:prstGeom prst="rect">
            <a:avLst/>
          </a:prstGeom>
          <a:solidFill>
            <a:schemeClr val="bg1"/>
          </a:solidFill>
        </p:spPr>
        <p:txBody>
          <a:bodyPr wrap="none" rtlCol="0">
            <a:spAutoFit/>
          </a:bodyPr>
          <a:lstStyle/>
          <a:p>
            <a:r>
              <a:rPr lang="en-US" sz="1400" dirty="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3"/>
            <a:ext cx="365806" cy="307777"/>
          </a:xfrm>
          <a:prstGeom prst="rect">
            <a:avLst/>
          </a:prstGeom>
          <a:solidFill>
            <a:schemeClr val="bg1"/>
          </a:solidFill>
        </p:spPr>
        <p:txBody>
          <a:bodyPr wrap="none" rtlCol="0">
            <a:spAutoFit/>
          </a:bodyPr>
          <a:lstStyle/>
          <a:p>
            <a:r>
              <a:rPr lang="en-US" sz="1400" dirty="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50</a:t>
            </a:fld>
            <a:endParaRPr lang="en-US" b="1" dirty="0">
              <a:solidFill>
                <a:schemeClr val="bg1"/>
              </a:solidFill>
            </a:endParaRP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dirty="0"/>
              <a:t>Output H Register to Data Bus</a:t>
            </a:r>
          </a:p>
        </p:txBody>
      </p:sp>
      <p:sp>
        <p:nvSpPr>
          <p:cNvPr id="7" name="Slide Number Placeholder 4">
            <a:extLst>
              <a:ext uri="{FF2B5EF4-FFF2-40B4-BE49-F238E27FC236}">
                <a16:creationId xmlns:a16="http://schemas.microsoft.com/office/drawing/2014/main" id="{9FE82CDA-1BED-F080-F551-10CB336D379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51</a:t>
            </a:fld>
            <a:endParaRPr lang="en-US" b="1" dirty="0">
              <a:solidFill>
                <a:schemeClr val="bg1"/>
              </a:solidFill>
            </a:endParaRP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2"/>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7"/>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9"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 </a:t>
              </a:r>
              <a:r>
                <a:rPr lang="en-US" dirty="0">
                  <a:solidFill>
                    <a:srgbClr val="0070C0"/>
                  </a:solidFill>
                  <a:sym typeface="Wingdings" panose="05000000000000000000" pitchFamily="2" charset="2"/>
                </a:rPr>
                <a:t> Bus</a:t>
              </a:r>
              <a:endParaRPr lang="en-US" dirty="0">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H4 </a:t>
              </a:r>
              <a:r>
                <a:rPr lang="en-US" dirty="0">
                  <a:solidFill>
                    <a:srgbClr val="0070C0"/>
                  </a:solidFill>
                  <a:sym typeface="Wingdings" panose="05000000000000000000" pitchFamily="2" charset="2"/>
                </a:rPr>
                <a:t> Bus</a:t>
              </a:r>
              <a:endParaRPr lang="en-US" dirty="0">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5364046"/>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0"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2765426"/>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8"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3" y="4158007"/>
            <a:ext cx="2610127" cy="121754"/>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14" idx="3"/>
            <a:endCxn id="6" idx="1"/>
          </p:cNvCxnSpPr>
          <p:nvPr/>
        </p:nvCxnSpPr>
        <p:spPr>
          <a:xfrm>
            <a:off x="2946434" y="3713336"/>
            <a:ext cx="752071" cy="201530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2946434" y="3130970"/>
            <a:ext cx="1686115" cy="58236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7" y="1034539"/>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0"/>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6" y="5957290"/>
            <a:ext cx="6372257" cy="738664"/>
          </a:xfrm>
          <a:prstGeom prst="rect">
            <a:avLst/>
          </a:prstGeom>
          <a:solidFill>
            <a:srgbClr val="FFFFCC"/>
          </a:solidFill>
        </p:spPr>
        <p:txBody>
          <a:bodyPr wrap="none" rtlCol="0">
            <a:spAutoFit/>
          </a:bodyPr>
          <a:lstStyle/>
          <a:p>
            <a:r>
              <a:rPr lang="en-US" sz="1400" dirty="0"/>
              <a:t>If opcode is 00110 then zero-extended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0" y="4039168"/>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1992327" y="3559447"/>
            <a:ext cx="954107" cy="307777"/>
            <a:chOff x="1992327" y="3559447"/>
            <a:chExt cx="954107" cy="307777"/>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0"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6"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33" name="Arrow: Right 32">
            <a:extLst>
              <a:ext uri="{FF2B5EF4-FFF2-40B4-BE49-F238E27FC236}">
                <a16:creationId xmlns:a16="http://schemas.microsoft.com/office/drawing/2014/main" id="{0F056C58-F52F-6ABA-2509-4620EE4BF0D2}"/>
              </a:ext>
            </a:extLst>
          </p:cNvPr>
          <p:cNvSpPr/>
          <p:nvPr/>
        </p:nvSpPr>
        <p:spPr>
          <a:xfrm>
            <a:off x="5170126" y="4750421"/>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4b0</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51</a:t>
            </a:fld>
            <a:endParaRPr lang="en-US" b="1" dirty="0">
              <a:solidFill>
                <a:schemeClr val="bg1"/>
              </a:solidFill>
            </a:endParaRPr>
          </a:p>
        </p:txBody>
      </p: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5" y="1859927"/>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8"/>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7" y="1242645"/>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6"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3" y="4095262"/>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8"/>
            <a:ext cx="569964" cy="215444"/>
          </a:xfrm>
          <a:prstGeom prst="rect">
            <a:avLst/>
          </a:prstGeom>
          <a:solidFill>
            <a:schemeClr val="bg1"/>
          </a:solidFill>
          <a:ln>
            <a:solidFill>
              <a:schemeClr val="accent1"/>
            </a:solidFill>
          </a:ln>
        </p:spPr>
        <p:txBody>
          <a:bodyPr wrap="none" lIns="0" tIns="0" rIns="0" bIns="0" rtlCol="0">
            <a:spAutoFit/>
          </a:bodyPr>
          <a:lstStyle/>
          <a:p>
            <a:r>
              <a:rPr lang="en-US" sz="1400" dirty="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78" y="4714719"/>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4" y="4095262"/>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2"/>
            <a:ext cx="500253" cy="637907"/>
          </a:xfrm>
          <a:prstGeom prst="bentConnector3">
            <a:avLst>
              <a:gd name="adj1" fmla="val -39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3" y="5416622"/>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5" y="5217726"/>
            <a:ext cx="1277914" cy="253916"/>
          </a:xfrm>
          <a:prstGeom prst="rect">
            <a:avLst/>
          </a:prstGeom>
          <a:noFill/>
        </p:spPr>
        <p:txBody>
          <a:bodyPr wrap="none" rtlCol="0">
            <a:spAutoFit/>
          </a:bodyPr>
          <a:lstStyle/>
          <a:p>
            <a:r>
              <a:rPr lang="en-US" sz="1050" dirty="0"/>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8"/>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6"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3" y="321797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0" y="3076691"/>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6" y="2621662"/>
            <a:ext cx="1122423" cy="500137"/>
            <a:chOff x="1992327" y="3559447"/>
            <a:chExt cx="1122423" cy="50013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59" y="2871731"/>
            <a:ext cx="3647948" cy="15688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7"/>
            <a:ext cx="441146" cy="253916"/>
          </a:xfrm>
          <a:prstGeom prst="rect">
            <a:avLst/>
          </a:prstGeom>
          <a:noFill/>
        </p:spPr>
        <p:txBody>
          <a:bodyPr wrap="none" rtlCol="0">
            <a:spAutoFit/>
          </a:bodyPr>
          <a:lstStyle/>
          <a:p>
            <a:r>
              <a:rPr lang="en-US" sz="1050" dirty="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3916"/>
          </a:xfrm>
          <a:prstGeom prst="rect">
            <a:avLst/>
          </a:prstGeom>
          <a:noFill/>
        </p:spPr>
        <p:txBody>
          <a:bodyPr wrap="none" rtlCol="0">
            <a:spAutoFit/>
          </a:bodyPr>
          <a:lstStyle/>
          <a:p>
            <a:r>
              <a:rPr lang="en-US" sz="1050" dirty="0"/>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3916"/>
          </a:xfrm>
          <a:prstGeom prst="rect">
            <a:avLst/>
          </a:prstGeom>
          <a:noFill/>
        </p:spPr>
        <p:txBody>
          <a:bodyPr wrap="none" rtlCol="0">
            <a:spAutoFit/>
          </a:bodyPr>
          <a:lstStyle/>
          <a:p>
            <a:r>
              <a:rPr lang="en-US" sz="1050" dirty="0"/>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48" y="5092365"/>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1" y="5296305"/>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844" y="2751703"/>
            <a:ext cx="2405213" cy="3145404"/>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0" y="5296732"/>
            <a:ext cx="1981633" cy="253916"/>
          </a:xfrm>
          <a:prstGeom prst="rect">
            <a:avLst/>
          </a:prstGeom>
          <a:noFill/>
        </p:spPr>
        <p:txBody>
          <a:bodyPr wrap="none" rtlCol="0">
            <a:spAutoFit/>
          </a:bodyPr>
          <a:lstStyle/>
          <a:p>
            <a:r>
              <a:rPr lang="en-US" sz="1050" dirty="0"/>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8" y="88369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5" y="964485"/>
            <a:ext cx="2434502" cy="70128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3"/>
            <a:ext cx="519694" cy="276999"/>
          </a:xfrm>
          <a:prstGeom prst="rect">
            <a:avLst/>
          </a:prstGeom>
          <a:noFill/>
          <a:ln>
            <a:solidFill>
              <a:schemeClr val="accent1">
                <a:lumMod val="75000"/>
              </a:schemeClr>
            </a:solidFill>
          </a:ln>
        </p:spPr>
        <p:txBody>
          <a:bodyPr wrap="none" rtlCol="0">
            <a:spAutoFit/>
          </a:bodyPr>
          <a:lstStyle/>
          <a:p>
            <a:r>
              <a:rPr lang="en-US" sz="1200" dirty="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699"/>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7"/>
            <a:ext cx="340158" cy="246221"/>
          </a:xfrm>
          <a:prstGeom prst="rect">
            <a:avLst/>
          </a:prstGeom>
          <a:noFill/>
        </p:spPr>
        <p:txBody>
          <a:bodyPr wrap="none" rtlCol="0">
            <a:spAutoFit/>
          </a:bodyPr>
          <a:lstStyle/>
          <a:p>
            <a:r>
              <a:rPr lang="en-US" sz="1000" dirty="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4"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2"/>
            <a:ext cx="340158" cy="246221"/>
          </a:xfrm>
          <a:prstGeom prst="rect">
            <a:avLst/>
          </a:prstGeom>
          <a:noFill/>
        </p:spPr>
        <p:txBody>
          <a:bodyPr wrap="none" rtlCol="0">
            <a:spAutoFit/>
          </a:bodyPr>
          <a:lstStyle/>
          <a:p>
            <a:r>
              <a:rPr lang="en-US" sz="1000" dirty="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2" y="1634251"/>
            <a:ext cx="354584" cy="246221"/>
            <a:chOff x="411018" y="1634251"/>
            <a:chExt cx="354584" cy="246221"/>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4" cy="246221"/>
            </a:xfrm>
            <a:prstGeom prst="rect">
              <a:avLst/>
            </a:prstGeom>
            <a:noFill/>
          </p:spPr>
          <p:txBody>
            <a:bodyPr wrap="none" rtlCol="0">
              <a:spAutoFit/>
            </a:bodyPr>
            <a:lstStyle/>
            <a:p>
              <a:r>
                <a:rPr lang="en-US" sz="1000" dirty="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1" y="5232380"/>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6"/>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846160"/>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365656"/>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917529"/>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3"/>
            <a:ext cx="129795"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6" y="1846160"/>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7"/>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5" y="1982779"/>
            <a:ext cx="303885" cy="31682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a:p>
            <a:pPr algn="ctr"/>
            <a:r>
              <a:rPr lang="en-US" dirty="0"/>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1"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dk1"/>
                </a:solidFill>
              </a:rPr>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5"/>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09" y="-693073"/>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1" y="1798113"/>
            <a:ext cx="317716" cy="369332"/>
          </a:xfrm>
          <a:prstGeom prst="rect">
            <a:avLst/>
          </a:prstGeom>
          <a:noFill/>
        </p:spPr>
        <p:txBody>
          <a:bodyPr wrap="none" rtlCol="0">
            <a:spAutoFit/>
          </a:bodyPr>
          <a:lstStyle/>
          <a:p>
            <a:r>
              <a:rPr lang="en-US" dirty="0"/>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3" y="3081459"/>
            <a:ext cx="317716" cy="369332"/>
          </a:xfrm>
          <a:prstGeom prst="rect">
            <a:avLst/>
          </a:prstGeom>
          <a:noFill/>
        </p:spPr>
        <p:txBody>
          <a:bodyPr wrap="none" rtlCol="0">
            <a:spAutoFit/>
          </a:bodyPr>
          <a:lstStyle/>
          <a:p>
            <a:r>
              <a:rPr lang="en-US" dirty="0"/>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6" y="4781697"/>
            <a:ext cx="317716" cy="369332"/>
          </a:xfrm>
          <a:prstGeom prst="rect">
            <a:avLst/>
          </a:prstGeom>
          <a:noFill/>
        </p:spPr>
        <p:txBody>
          <a:bodyPr wrap="none" rtlCol="0">
            <a:spAutoFit/>
          </a:bodyPr>
          <a:lstStyle/>
          <a:p>
            <a:r>
              <a:rPr lang="en-US" dirty="0"/>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0" y="4802629"/>
            <a:ext cx="469475" cy="24322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6"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2"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3" y="5911424"/>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wireup</a:t>
            </a:r>
            <a:r>
              <a:rPr lang="en-US" sz="1100" dirty="0"/>
              <a:t> board.</a:t>
            </a:r>
          </a:p>
          <a:p>
            <a:r>
              <a:rPr lang="en-US" sz="1100" dirty="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dirty="0"/>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7" y="3268610"/>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0"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8"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5" y="2995994"/>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6" y="2797639"/>
            <a:ext cx="41710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8"/>
            <a:ext cx="449162"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2" y="3152116"/>
            <a:ext cx="449162"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5" y="3387380"/>
            <a:ext cx="412677" cy="369332"/>
          </a:xfrm>
          <a:prstGeom prst="rect">
            <a:avLst/>
          </a:prstGeom>
          <a:noFill/>
        </p:spPr>
        <p:txBody>
          <a:bodyPr wrap="none" rtlCol="0">
            <a:spAutoFit/>
          </a:bodyPr>
          <a:lstStyle/>
          <a:p>
            <a:r>
              <a:rPr lang="en-US" dirty="0"/>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0" y="2766104"/>
            <a:ext cx="386644" cy="954107"/>
          </a:xfrm>
          <a:prstGeom prst="rect">
            <a:avLst/>
          </a:prstGeom>
          <a:noFill/>
        </p:spPr>
        <p:txBody>
          <a:bodyPr wrap="none" rtlCol="0">
            <a:spAutoFit/>
          </a:bodyPr>
          <a:lstStyle/>
          <a:p>
            <a:r>
              <a:rPr lang="en-US" sz="1400" dirty="0"/>
              <a:t>D4</a:t>
            </a:r>
          </a:p>
          <a:p>
            <a:r>
              <a:rPr lang="en-US" sz="1400" dirty="0"/>
              <a:t>D5</a:t>
            </a:r>
          </a:p>
          <a:p>
            <a:r>
              <a:rPr lang="en-US" sz="1400" dirty="0"/>
              <a:t>D6</a:t>
            </a:r>
          </a:p>
          <a:p>
            <a:r>
              <a:rPr lang="en-US" sz="1400" dirty="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0" y="1234175"/>
            <a:ext cx="2404283" cy="871614"/>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2" y="2574621"/>
            <a:ext cx="448039" cy="41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8" y="2637263"/>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8" y="2371543"/>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2" y="3132930"/>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1" y="2142697"/>
            <a:ext cx="1197399" cy="276999"/>
          </a:xfrm>
          <a:prstGeom prst="rect">
            <a:avLst/>
          </a:prstGeom>
          <a:noFill/>
        </p:spPr>
        <p:txBody>
          <a:bodyPr wrap="square" rtlCol="0">
            <a:spAutoFit/>
          </a:bodyPr>
          <a:lstStyle/>
          <a:p>
            <a:r>
              <a:rPr lang="en-US" sz="1200" dirty="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dirty="0"/>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8"/>
          <a:ext cx="5206978" cy="2670146"/>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2">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Instruction LSB</a:t>
                      </a:r>
                    </a:p>
                  </a:txBody>
                  <a:tcPr/>
                </a:tc>
                <a:tc>
                  <a:txBody>
                    <a:bodyPr/>
                    <a:lstStyle/>
                    <a:p>
                      <a:r>
                        <a:rPr lang="en-US" sz="1200" dirty="0"/>
                        <a:t>Equivalent Assembly Instruction</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09" y="2923542"/>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dirty="0"/>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18"/>
            <a:ext cx="477961" cy="440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59" y="2435066"/>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sz="2400" dirty="0"/>
              <a:t>ALU </a:t>
            </a:r>
            <a:r>
              <a:rPr lang="en-US" sz="2400" dirty="0" err="1"/>
              <a:t>OpCodes</a:t>
            </a:r>
            <a:r>
              <a:rPr lang="en-US" sz="2400" dirty="0"/>
              <a:t> 2,3,7</a:t>
            </a:r>
          </a:p>
        </p:txBody>
      </p:sp>
      <p:sp>
        <p:nvSpPr>
          <p:cNvPr id="6" name="Slide Number Placeholder 4">
            <a:extLst>
              <a:ext uri="{FF2B5EF4-FFF2-40B4-BE49-F238E27FC236}">
                <a16:creationId xmlns:a16="http://schemas.microsoft.com/office/drawing/2014/main" id="{AA744518-AC66-0B10-1F24-CFE1ED9CD67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54</a:t>
            </a:fld>
            <a:endParaRPr lang="en-US"/>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144000" cy="901700"/>
          </a:xfrm>
          <a:prstGeom prst="rect">
            <a:avLst/>
          </a:prstGeom>
        </p:spPr>
        <p:txBody>
          <a:bodyPr/>
          <a:lstStyle/>
          <a:p>
            <a:pPr algn="l"/>
            <a:r>
              <a:rPr lang="en-US" sz="2000" dirty="0"/>
              <a:t>ALU opcode(010), SF(0 / 1) – A XOR B / !B</a:t>
            </a:r>
          </a:p>
          <a:p>
            <a:pPr algn="l"/>
            <a:r>
              <a:rPr lang="en-US" sz="2000" dirty="0"/>
              <a:t>No change to the source SF for ADD/SUB/ADC/SBC/!B</a:t>
            </a:r>
          </a:p>
          <a:p>
            <a:pPr marL="0" indent="0" algn="l">
              <a:buNone/>
            </a:pPr>
            <a:endParaRPr lang="en-US" sz="2000" dirty="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3"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8"/>
            <a:ext cx="388248" cy="307777"/>
          </a:xfrm>
          <a:prstGeom prst="rect">
            <a:avLst/>
          </a:prstGeom>
          <a:noFill/>
          <a:ln>
            <a:solidFill>
              <a:schemeClr val="tx2"/>
            </a:solidFill>
          </a:ln>
        </p:spPr>
        <p:txBody>
          <a:bodyPr wrap="none" rtlCol="0">
            <a:spAutoFit/>
          </a:bodyPr>
          <a:lstStyle/>
          <a:p>
            <a:r>
              <a:rPr lang="en-US" sz="1400" dirty="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799" y="2972190"/>
            <a:ext cx="619801" cy="95040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38"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5" y="3673648"/>
            <a:ext cx="2286203" cy="369332"/>
          </a:xfrm>
          <a:prstGeom prst="rect">
            <a:avLst/>
          </a:prstGeom>
          <a:noFill/>
        </p:spPr>
        <p:txBody>
          <a:bodyPr wrap="none" rtlCol="0">
            <a:spAutoFit/>
          </a:bodyPr>
          <a:lstStyle/>
          <a:p>
            <a:r>
              <a:rPr lang="en-US" dirty="0"/>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5" y="4433178"/>
            <a:ext cx="1074539" cy="348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4"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1" y="4515138"/>
            <a:ext cx="317716" cy="369332"/>
          </a:xfrm>
          <a:prstGeom prst="rect">
            <a:avLst/>
          </a:prstGeom>
          <a:noFill/>
          <a:ln>
            <a:solidFill>
              <a:schemeClr val="tx2"/>
            </a:solidFill>
          </a:ln>
        </p:spPr>
        <p:txBody>
          <a:bodyPr wrap="none" rtlCol="0">
            <a:spAutoFit/>
          </a:bodyPr>
          <a:lstStyle/>
          <a:p>
            <a:r>
              <a:rPr lang="en-US" dirty="0"/>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7" y="4699804"/>
            <a:ext cx="22625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dirty="0"/>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4"/>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8" y="4113866"/>
            <a:ext cx="387812" cy="369332"/>
          </a:xfrm>
          <a:prstGeom prst="rect">
            <a:avLst/>
          </a:prstGeom>
          <a:noFill/>
          <a:ln w="12700">
            <a:noFill/>
          </a:ln>
        </p:spPr>
        <p:txBody>
          <a:bodyPr wrap="square" rtlCol="0">
            <a:spAutoFit/>
          </a:bodyPr>
          <a:lstStyle/>
          <a:p>
            <a:r>
              <a:rPr lang="en-US" dirty="0"/>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V="1">
            <a:off x="5753626" y="3822415"/>
            <a:ext cx="0"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5" y="5070543"/>
            <a:ext cx="0" cy="364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68" y="5435103"/>
            <a:ext cx="2254143" cy="369332"/>
          </a:xfrm>
          <a:prstGeom prst="rect">
            <a:avLst/>
          </a:prstGeom>
          <a:noFill/>
          <a:ln w="12700">
            <a:solidFill>
              <a:srgbClr val="00B050"/>
            </a:solidFill>
          </a:ln>
        </p:spPr>
        <p:txBody>
          <a:bodyPr wrap="none" rtlCol="0">
            <a:spAutoFit/>
          </a:bodyPr>
          <a:lstStyle/>
          <a:p>
            <a:r>
              <a:rPr lang="en-US" dirty="0"/>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59"/>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3" y="3770198"/>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dirty="0"/>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29" y="3954864"/>
            <a:ext cx="634771"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7" y="4419507"/>
            <a:ext cx="626726"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2"/>
            <a:ext cx="1804212" cy="369332"/>
          </a:xfrm>
          <a:prstGeom prst="rect">
            <a:avLst/>
          </a:prstGeom>
          <a:noFill/>
          <a:ln w="19050">
            <a:solidFill>
              <a:srgbClr val="00B050"/>
            </a:solidFill>
          </a:ln>
        </p:spPr>
        <p:txBody>
          <a:bodyPr wrap="none" rtlCol="0">
            <a:spAutoFit/>
          </a:bodyPr>
          <a:lstStyle/>
          <a:p>
            <a:r>
              <a:rPr lang="en-US" dirty="0"/>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2" y="3833716"/>
            <a:ext cx="1327608" cy="646331"/>
          </a:xfrm>
          <a:prstGeom prst="rect">
            <a:avLst/>
          </a:prstGeom>
          <a:noFill/>
          <a:ln w="19050">
            <a:solidFill>
              <a:srgbClr val="00B050"/>
            </a:solidFill>
          </a:ln>
        </p:spPr>
        <p:txBody>
          <a:bodyPr wrap="none" rtlCol="0">
            <a:spAutoFit/>
          </a:bodyPr>
          <a:lstStyle/>
          <a:p>
            <a:r>
              <a:rPr lang="en-US" dirty="0"/>
              <a:t>Op Codes </a:t>
            </a:r>
          </a:p>
          <a:p>
            <a:r>
              <a:rPr lang="en-US" dirty="0"/>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2"/>
            <a:ext cx="355821"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4"/>
            <a:ext cx="0" cy="434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2"/>
            <a:ext cx="3178884" cy="307777"/>
          </a:xfrm>
          <a:prstGeom prst="rect">
            <a:avLst/>
          </a:prstGeom>
          <a:noFill/>
          <a:ln>
            <a:noFill/>
          </a:ln>
        </p:spPr>
        <p:txBody>
          <a:bodyPr wrap="none" rtlCol="0">
            <a:spAutoFit/>
          </a:bodyPr>
          <a:lstStyle/>
          <a:p>
            <a:r>
              <a:rPr lang="en-US" sz="1400" dirty="0"/>
              <a:t>{Op =XX0, SF = 0} </a:t>
            </a:r>
            <a:r>
              <a:rPr lang="en-US" sz="1400" dirty="0">
                <a:sym typeface="Wingdings" panose="05000000000000000000" pitchFamily="2" charset="2"/>
              </a:rPr>
              <a:t> A XOR B; Else B or !B</a:t>
            </a:r>
            <a:endParaRPr lang="en-US" sz="1400" dirty="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38"/>
            <a:ext cx="979114" cy="307777"/>
          </a:xfrm>
          <a:prstGeom prst="rect">
            <a:avLst/>
          </a:prstGeom>
          <a:noFill/>
          <a:ln>
            <a:solidFill>
              <a:schemeClr val="tx2"/>
            </a:solidFill>
          </a:ln>
        </p:spPr>
        <p:txBody>
          <a:bodyPr wrap="none" rtlCol="0">
            <a:spAutoFit/>
          </a:bodyPr>
          <a:lstStyle/>
          <a:p>
            <a:r>
              <a:rPr lang="en-US" sz="1400" dirty="0" err="1"/>
              <a:t>ALU_Op</a:t>
            </a:r>
            <a:r>
              <a:rPr lang="en-US" sz="1400" dirty="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4" y="2594501"/>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7"/>
            <a:ext cx="295768" cy="12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7"/>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5"/>
            <a:ext cx="256802" cy="261610"/>
          </a:xfrm>
          <a:prstGeom prst="rect">
            <a:avLst/>
          </a:prstGeom>
          <a:noFill/>
        </p:spPr>
        <p:txBody>
          <a:bodyPr wrap="none" rtlCol="0">
            <a:spAutoFit/>
          </a:bodyPr>
          <a:lstStyle/>
          <a:p>
            <a:r>
              <a:rPr lang="en-US" sz="1100" dirty="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4"/>
            <a:ext cx="256802" cy="261610"/>
          </a:xfrm>
          <a:prstGeom prst="rect">
            <a:avLst/>
          </a:prstGeom>
          <a:noFill/>
        </p:spPr>
        <p:txBody>
          <a:bodyPr wrap="none" rtlCol="0">
            <a:spAutoFit/>
          </a:bodyPr>
          <a:lstStyle/>
          <a:p>
            <a:r>
              <a:rPr lang="en-US" sz="1100" dirty="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6" y="4168529"/>
            <a:ext cx="861239" cy="529298"/>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dirty="0"/>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4" y="4436662"/>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54</a:t>
            </a:fld>
            <a:endParaRPr lang="en-US" b="1" dirty="0">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6"/>
          <a:ext cx="6106640"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2">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dirty="0"/>
                        <a:t>Op Select</a:t>
                      </a:r>
                    </a:p>
                  </a:txBody>
                  <a:tcPr/>
                </a:tc>
                <a:tc gridSpan="2">
                  <a:txBody>
                    <a:bodyPr/>
                    <a:lstStyle/>
                    <a:p>
                      <a:pPr algn="ctr"/>
                      <a:r>
                        <a:rPr lang="en-US" sz="1200" dirty="0"/>
                        <a:t>Special </a:t>
                      </a:r>
                      <a:r>
                        <a:rPr lang="en-US" sz="1200" dirty="0" err="1"/>
                        <a:t>Func</a:t>
                      </a:r>
                      <a:r>
                        <a:rPr lang="en-US" sz="12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Special </a:t>
                      </a:r>
                      <a:r>
                        <a:rPr lang="en-US" sz="1200" dirty="0" err="1"/>
                        <a:t>Func</a:t>
                      </a:r>
                      <a:r>
                        <a:rPr lang="en-US" sz="1200" dirty="0"/>
                        <a:t>. = 1</a:t>
                      </a:r>
                    </a:p>
                  </a:txBody>
                  <a:tcPr/>
                </a:tc>
                <a:tc hMerge="1">
                  <a:txBody>
                    <a:bodyPr/>
                    <a:lstStyle/>
                    <a:p>
                      <a:endParaRPr lang="en-US"/>
                    </a:p>
                  </a:txBody>
                  <a:tcPr/>
                </a:tc>
                <a:tc>
                  <a:txBody>
                    <a:bodyPr/>
                    <a:lstStyle/>
                    <a:p>
                      <a:pPr algn="ctr"/>
                      <a:r>
                        <a:rPr lang="en-US" sz="1200" dirty="0"/>
                        <a:t>Flag in</a:t>
                      </a:r>
                    </a:p>
                  </a:txBody>
                  <a:tcPr/>
                </a:tc>
                <a:extLst>
                  <a:ext uri="{0D108BD9-81ED-4DB2-BD59-A6C34878D82A}">
                    <a16:rowId xmlns:a16="http://schemas.microsoft.com/office/drawing/2014/main" val="1172704005"/>
                  </a:ext>
                </a:extLst>
              </a:tr>
              <a:tr h="312657">
                <a:tc>
                  <a:txBody>
                    <a:bodyPr/>
                    <a:lstStyle/>
                    <a:p>
                      <a:pPr algn="ctr"/>
                      <a:r>
                        <a:rPr lang="en-US" sz="1200" dirty="0"/>
                        <a:t>010 - 2</a:t>
                      </a:r>
                    </a:p>
                  </a:txBody>
                  <a:tcPr/>
                </a:tc>
                <a:tc>
                  <a:txBody>
                    <a:bodyPr/>
                    <a:lstStyle/>
                    <a:p>
                      <a:pPr algn="ctr"/>
                      <a:r>
                        <a:rPr lang="en-US" sz="12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!B</a:t>
                      </a:r>
                    </a:p>
                  </a:txBody>
                  <a:tcPr>
                    <a:lnR w="12700" cap="flat" cmpd="sng" algn="ctr">
                      <a:solidFill>
                        <a:schemeClr val="bg1"/>
                      </a:solidFill>
                      <a:prstDash val="solid"/>
                      <a:round/>
                      <a:headEnd type="none" w="med" len="med"/>
                      <a:tailEnd type="none" w="med" len="med"/>
                    </a:lnR>
                  </a:tcPr>
                </a:tc>
                <a:tc>
                  <a:txBody>
                    <a:bodyPr/>
                    <a:lstStyle/>
                    <a:p>
                      <a:pPr algn="l"/>
                      <a:r>
                        <a:rPr lang="en-US" sz="12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t>
                      </a:r>
                    </a:p>
                  </a:txBody>
                  <a:tcPr/>
                </a:tc>
                <a:extLst>
                  <a:ext uri="{0D108BD9-81ED-4DB2-BD59-A6C34878D82A}">
                    <a16:rowId xmlns:a16="http://schemas.microsoft.com/office/drawing/2014/main" val="1360638868"/>
                  </a:ext>
                </a:extLst>
              </a:tr>
              <a:tr h="312657">
                <a:tc>
                  <a:txBody>
                    <a:bodyPr/>
                    <a:lstStyle/>
                    <a:p>
                      <a:pPr algn="ctr"/>
                      <a:r>
                        <a:rPr lang="en-US" sz="1200" dirty="0"/>
                        <a:t>011 - 3</a:t>
                      </a:r>
                    </a:p>
                  </a:txBody>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 </a:t>
                      </a:r>
                    </a:p>
                  </a:txBody>
                  <a:tcPr/>
                </a:tc>
                <a:extLst>
                  <a:ext uri="{0D108BD9-81ED-4DB2-BD59-A6C34878D82A}">
                    <a16:rowId xmlns:a16="http://schemas.microsoft.com/office/drawing/2014/main" val="4155580310"/>
                  </a:ext>
                </a:extLst>
              </a:tr>
              <a:tr h="312657">
                <a:tc>
                  <a:txBody>
                    <a:bodyPr/>
                    <a:lstStyle/>
                    <a:p>
                      <a:pPr algn="ctr"/>
                      <a:r>
                        <a:rPr lang="en-US" sz="1200" dirty="0">
                          <a:solidFill>
                            <a:schemeClr val="tx1"/>
                          </a:solidFill>
                        </a:rPr>
                        <a:t>111- 7</a:t>
                      </a:r>
                    </a:p>
                  </a:txBody>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err="1">
                          <a:solidFill>
                            <a:schemeClr val="tx1"/>
                          </a:solidFill>
                        </a:rPr>
                        <a:t>Cin</a:t>
                      </a:r>
                      <a:endParaRPr lang="en-US" sz="1200" dirty="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2" y="4762766"/>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7" y="4419507"/>
            <a:ext cx="0" cy="3432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dirty="0"/>
              <a:t>ALU: ADD Carry/SUB Carry</a:t>
            </a:r>
          </a:p>
        </p:txBody>
      </p:sp>
      <p:sp>
        <p:nvSpPr>
          <p:cNvPr id="9" name="Slide Number Placeholder 4">
            <a:extLst>
              <a:ext uri="{FF2B5EF4-FFF2-40B4-BE49-F238E27FC236}">
                <a16:creationId xmlns:a16="http://schemas.microsoft.com/office/drawing/2014/main" id="{09DF4967-D201-1B6D-7EC1-3598EF1BBD0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55</a:t>
            </a:fld>
            <a:endParaRPr lang="en-US" b="1" dirty="0">
              <a:solidFill>
                <a:schemeClr val="bg1"/>
              </a:solidFill>
            </a:endParaRP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722840" cy="1655763"/>
          </a:xfrm>
          <a:prstGeom prst="rect">
            <a:avLst/>
          </a:prstGeom>
        </p:spPr>
        <p:txBody>
          <a:bodyPr/>
          <a:lstStyle/>
          <a:p>
            <a:pPr algn="l"/>
            <a:r>
              <a:rPr lang="en-US" sz="2000" dirty="0"/>
              <a:t>Note the difference between the ALU function opcodes for ADD / SUB and ADC / SBC:</a:t>
            </a:r>
          </a:p>
          <a:p>
            <a:pPr lvl="1"/>
            <a:r>
              <a:rPr lang="en-US" sz="1600" dirty="0"/>
              <a:t>ALU opcode(011), SF(0 / 1) – ADD/SUB</a:t>
            </a:r>
          </a:p>
          <a:p>
            <a:pPr lvl="1"/>
            <a:r>
              <a:rPr lang="en-US" sz="1600" dirty="0"/>
              <a:t>ALU opcode(111), SF(0 / 1) – ADC/SBC</a:t>
            </a:r>
          </a:p>
          <a:p>
            <a:pPr algn="l"/>
            <a:r>
              <a:rPr lang="en-US" sz="2000" dirty="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09" y="3330054"/>
            <a:ext cx="979114" cy="307777"/>
          </a:xfrm>
          <a:prstGeom prst="rect">
            <a:avLst/>
          </a:prstGeom>
          <a:noFill/>
          <a:ln>
            <a:solidFill>
              <a:schemeClr val="tx2"/>
            </a:solidFill>
          </a:ln>
        </p:spPr>
        <p:txBody>
          <a:bodyPr wrap="none" rtlCol="0">
            <a:spAutoFit/>
          </a:bodyPr>
          <a:lstStyle/>
          <a:p>
            <a:r>
              <a:rPr lang="en-US" sz="1400" dirty="0" err="1"/>
              <a:t>ALU_Op</a:t>
            </a:r>
            <a:r>
              <a:rPr lang="en-US" sz="1400" dirty="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3" y="3483943"/>
            <a:ext cx="1991549" cy="43865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3" y="4007177"/>
            <a:ext cx="396262" cy="369332"/>
          </a:xfrm>
          <a:prstGeom prst="rect">
            <a:avLst/>
          </a:prstGeom>
          <a:noFill/>
          <a:ln w="12700">
            <a:solidFill>
              <a:srgbClr val="00B050"/>
            </a:solidFill>
          </a:ln>
        </p:spPr>
        <p:txBody>
          <a:bodyPr wrap="none" rtlCol="0">
            <a:spAutoFit/>
          </a:bodyPr>
          <a:lstStyle>
            <a:defPPr>
              <a:defRPr lang="en-US"/>
            </a:defP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5"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4" y="3874618"/>
            <a:ext cx="1071127" cy="369332"/>
          </a:xfrm>
          <a:prstGeom prst="rect">
            <a:avLst/>
          </a:prstGeom>
          <a:noFill/>
        </p:spPr>
        <p:txBody>
          <a:bodyPr wrap="none" rtlCol="0">
            <a:spAutoFit/>
          </a:bodyPr>
          <a:lstStyle/>
          <a:p>
            <a:r>
              <a:rPr lang="en-US" dirty="0"/>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6" y="4436661"/>
            <a:ext cx="557279"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dirty="0"/>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5" y="4567510"/>
            <a:ext cx="3944017" cy="276999"/>
          </a:xfrm>
          <a:prstGeom prst="rect">
            <a:avLst/>
          </a:prstGeom>
          <a:noFill/>
          <a:ln>
            <a:solidFill>
              <a:schemeClr val="tx2"/>
            </a:solidFill>
          </a:ln>
        </p:spPr>
        <p:txBody>
          <a:bodyPr wrap="square" rtlCol="0">
            <a:spAutoFit/>
          </a:bodyPr>
          <a:lstStyle/>
          <a:p>
            <a:r>
              <a:rPr lang="en-US" sz="1200" dirty="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2" y="4698315"/>
            <a:ext cx="160603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89" y="4395509"/>
            <a:ext cx="1027845" cy="369332"/>
          </a:xfrm>
          <a:prstGeom prst="rect">
            <a:avLst/>
          </a:prstGeom>
          <a:noFill/>
        </p:spPr>
        <p:txBody>
          <a:bodyPr wrap="none" rtlCol="0">
            <a:spAutoFit/>
          </a:bodyPr>
          <a:lstStyle/>
          <a:p>
            <a:r>
              <a:rPr lang="en-US" dirty="0"/>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8" y="3882663"/>
            <a:ext cx="301686" cy="369332"/>
          </a:xfrm>
          <a:prstGeom prst="rect">
            <a:avLst/>
          </a:prstGeom>
          <a:noFill/>
        </p:spPr>
        <p:txBody>
          <a:bodyPr wrap="none" rtlCol="0">
            <a:spAutoFit/>
          </a:bodyPr>
          <a:lstStyle/>
          <a:p>
            <a:r>
              <a:rPr lang="en-US" dirty="0"/>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dirty="0"/>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55</a:t>
            </a:fld>
            <a:endParaRPr lang="en-US" b="1" dirty="0">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4"/>
            <a:ext cx="563746"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3" y="3981842"/>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3" y="3823024"/>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2" y="4278625"/>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(v1.0)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56</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8"/>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8" y="616915"/>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2"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4" y="3815263"/>
            <a:ext cx="3504723" cy="1325058"/>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3" cy="463690"/>
            </a:xfrm>
            <a:prstGeom prst="rect">
              <a:avLst/>
            </a:prstGeom>
            <a:noFill/>
            <a:ln>
              <a:solidFill>
                <a:schemeClr val="accent1">
                  <a:lumMod val="75000"/>
                </a:schemeClr>
              </a:solidFill>
            </a:ln>
          </p:spPr>
          <p:txBody>
            <a:bodyPr wrap="square" rtlCol="0">
              <a:spAutoFit/>
            </a:bodyPr>
            <a:lstStyle/>
            <a:p>
              <a:r>
                <a:rPr lang="en-US" dirty="0"/>
                <a:t>374 </a:t>
              </a:r>
              <a:r>
                <a:rPr lang="en-US" dirty="0" err="1"/>
                <a:t>Addr</a:t>
              </a:r>
              <a:endParaRPr lang="en-US" dirty="0"/>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5"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39"/>
            <a:ext cx="2560146"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8" y="4467005"/>
            <a:ext cx="1107310"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I</a:t>
            </a:r>
            <a:r>
              <a:rPr lang="en-US" sz="1400" dirty="0">
                <a:solidFill>
                  <a:schemeClr val="dk1"/>
                </a:solidFill>
              </a:rPr>
              <a:t>/O[0:7]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29"/>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Q[1:8] </a:t>
            </a:r>
            <a:r>
              <a:rPr lang="en-US" sz="1400" dirty="0">
                <a:solidFill>
                  <a:schemeClr val="dk1"/>
                </a:solidFill>
                <a:sym typeface="Wingdings" panose="05000000000000000000" pitchFamily="2" charset="2"/>
              </a:rPr>
              <a:t> A[0:7]</a:t>
            </a:r>
            <a:endParaRPr lang="en-US" sz="1400" dirty="0">
              <a:solidFill>
                <a:schemeClr val="dk1"/>
              </a:solidFill>
            </a:endParaRPr>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4"/>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8" y="1682021"/>
            <a:ext cx="489236" cy="261610"/>
          </a:xfrm>
          <a:prstGeom prst="rect">
            <a:avLst/>
          </a:prstGeom>
          <a:noFill/>
          <a:ln>
            <a:solidFill>
              <a:schemeClr val="accent1">
                <a:lumMod val="75000"/>
              </a:schemeClr>
            </a:solidFill>
          </a:ln>
        </p:spPr>
        <p:txBody>
          <a:bodyPr wrap="none" rtlCol="0">
            <a:spAutoFit/>
          </a:bodyPr>
          <a:lstStyle/>
          <a:p>
            <a:r>
              <a:rPr lang="en-US" sz="1100" dirty="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1" y="2062158"/>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1"/>
            <a:ext cx="563746"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3"/>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2" y="2758432"/>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8"/>
            <a:ext cx="742002" cy="1773614"/>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7" y="2528667"/>
            <a:ext cx="659287" cy="459530"/>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4" y="1835350"/>
            <a:ext cx="2240723" cy="228566"/>
          </a:xfrm>
          <a:prstGeom prst="bentConnector3">
            <a:avLst>
              <a:gd name="adj1" fmla="val 2265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2"/>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1" y="4640085"/>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2" y="4399598"/>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8"/>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19" y="4363603"/>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0"/>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4"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89"/>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6"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2"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2"/>
            <a:ext cx="563746"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1" y="1681461"/>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4" y="227275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4"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3" y="4537393"/>
            <a:ext cx="745717" cy="369332"/>
          </a:xfrm>
          <a:prstGeom prst="rect">
            <a:avLst/>
          </a:prstGeom>
          <a:noFill/>
        </p:spPr>
        <p:txBody>
          <a:bodyPr wrap="none" rtlCol="0">
            <a:spAutoFit/>
          </a:bodyPr>
          <a:lstStyle/>
          <a:p>
            <a:r>
              <a:rPr lang="en-US" dirty="0"/>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8" y="5677195"/>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4"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3" y="6217768"/>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8" y="4713050"/>
            <a:ext cx="570734" cy="276999"/>
          </a:xfrm>
          <a:prstGeom prst="rect">
            <a:avLst/>
          </a:prstGeom>
          <a:noFill/>
        </p:spPr>
        <p:txBody>
          <a:bodyPr wrap="none" rtlCol="0">
            <a:spAutoFit/>
          </a:bodyPr>
          <a:lstStyle/>
          <a:p>
            <a:r>
              <a:rPr lang="en-US" sz="1200" dirty="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30" y="5386820"/>
            <a:ext cx="1103330" cy="295982"/>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6"/>
            <a:ext cx="570734" cy="276999"/>
          </a:xfrm>
          <a:prstGeom prst="rect">
            <a:avLst/>
          </a:prstGeom>
          <a:noFill/>
        </p:spPr>
        <p:txBody>
          <a:bodyPr wrap="none" rtlCol="0">
            <a:spAutoFit/>
          </a:bodyPr>
          <a:lstStyle/>
          <a:p>
            <a:r>
              <a:rPr lang="en-US" sz="1200" dirty="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1" y="5885441"/>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8" y="5947482"/>
            <a:ext cx="580800" cy="18751"/>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4" y="5702651"/>
            <a:ext cx="598241" cy="276999"/>
          </a:xfrm>
          <a:prstGeom prst="rect">
            <a:avLst/>
          </a:prstGeom>
          <a:noFill/>
        </p:spPr>
        <p:txBody>
          <a:bodyPr wrap="none" rtlCol="0">
            <a:spAutoFit/>
          </a:bodyPr>
          <a:lstStyle/>
          <a:p>
            <a:r>
              <a:rPr lang="en-US" sz="1200" dirty="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8" y="6533599"/>
            <a:ext cx="790024" cy="276999"/>
          </a:xfrm>
          <a:prstGeom prst="rect">
            <a:avLst/>
          </a:prstGeom>
          <a:noFill/>
        </p:spPr>
        <p:txBody>
          <a:bodyPr wrap="none" rtlCol="0">
            <a:spAutoFit/>
          </a:bodyPr>
          <a:lstStyle/>
          <a:p>
            <a:r>
              <a:rPr lang="en-US" sz="1200" dirty="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6" y="5682802"/>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5" y="5812202"/>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49" y="5781566"/>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5" y="5386166"/>
            <a:ext cx="1502249" cy="654"/>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4" y="6204351"/>
            <a:ext cx="1097269" cy="121378"/>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dirty="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5"/>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49" y="5382102"/>
            <a:ext cx="968855" cy="276999"/>
          </a:xfrm>
          <a:prstGeom prst="rect">
            <a:avLst/>
          </a:prstGeom>
          <a:noFill/>
        </p:spPr>
        <p:txBody>
          <a:bodyPr wrap="none" rtlCol="0">
            <a:spAutoFit/>
          </a:bodyPr>
          <a:lstStyle/>
          <a:p>
            <a:r>
              <a:rPr lang="en-US" sz="1200" dirty="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56</a:t>
            </a:fld>
            <a:endParaRPr lang="en-US" b="1" dirty="0">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dirty="0" err="1"/>
              <a:t>Disp</a:t>
            </a:r>
            <a:r>
              <a:rPr lang="en-US" sz="1600" dirty="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3" y="4660974"/>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6" y="4862099"/>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6" y="2394986"/>
            <a:ext cx="6106942"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5" y="2120630"/>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5" y="2345267"/>
            <a:ext cx="472817" cy="449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3"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2" y="2010526"/>
            <a:ext cx="2319022" cy="3183742"/>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5"/>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3"/>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3" y="513513"/>
            <a:ext cx="1334020" cy="307777"/>
          </a:xfrm>
          <a:prstGeom prst="rect">
            <a:avLst/>
          </a:prstGeom>
          <a:noFill/>
        </p:spPr>
        <p:txBody>
          <a:bodyPr wrap="none" rtlCol="0">
            <a:spAutoFit/>
          </a:bodyPr>
          <a:lstStyle/>
          <a:p>
            <a:r>
              <a:rPr lang="en-US" sz="1400" dirty="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2"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2" y="2162045"/>
            <a:ext cx="4287308" cy="12781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4" y="500542"/>
            <a:ext cx="487634" cy="307777"/>
          </a:xfrm>
          <a:prstGeom prst="rect">
            <a:avLst/>
          </a:prstGeom>
          <a:noFill/>
        </p:spPr>
        <p:txBody>
          <a:bodyPr wrap="none" rtlCol="0">
            <a:spAutoFit/>
          </a:bodyPr>
          <a:lstStyle/>
          <a:p>
            <a:r>
              <a:rPr lang="en-US" sz="1400" dirty="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6" y="3162061"/>
            <a:ext cx="629931" cy="1659422"/>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1" y="2635940"/>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2" y="2730501"/>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6" y="3023105"/>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7"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6" y="120696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3" y="1314682"/>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1"/>
            <a:ext cx="964897" cy="2216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4" y="5959272"/>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1" y="4994373"/>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0"/>
            <a:ext cx="476412" cy="276999"/>
          </a:xfrm>
          <a:prstGeom prst="rect">
            <a:avLst/>
          </a:prstGeom>
          <a:noFill/>
        </p:spPr>
        <p:txBody>
          <a:bodyPr wrap="none" rtlCol="0">
            <a:spAutoFit/>
          </a:bodyPr>
          <a:lstStyle/>
          <a:p>
            <a:r>
              <a:rPr lang="en-US" sz="1200" dirty="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1"/>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C3A91F61-EDC5-B671-9604-CEC703D2DBF9}"/>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57</a:t>
            </a:fld>
            <a:endParaRPr lang="en-US" b="1" dirty="0">
              <a:solidFill>
                <a:schemeClr val="bg1"/>
              </a:solidFill>
            </a:endParaRPr>
          </a:p>
        </p:txBody>
      </p:sp>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0" y="4046709"/>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dirty="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4" y="4245501"/>
            <a:ext cx="1067229" cy="307777"/>
            <a:chOff x="1992327" y="3559447"/>
            <a:chExt cx="1067229" cy="307777"/>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6" y="5213152"/>
            <a:ext cx="1067229" cy="307777"/>
            <a:chOff x="1992327" y="3559447"/>
            <a:chExt cx="1067229" cy="307777"/>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0" y="4753622"/>
            <a:ext cx="659287" cy="459530"/>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3" y="4399390"/>
            <a:ext cx="1362630" cy="4352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1" y="5126477"/>
            <a:ext cx="1417681" cy="24056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0" y="2865981"/>
            <a:ext cx="778849" cy="604562"/>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1"/>
            <a:ext cx="1166010"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6"/>
            <a:ext cx="1166010"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5" y="2937750"/>
            <a:ext cx="612149" cy="432882"/>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6" y="3794827"/>
            <a:ext cx="778849" cy="604562"/>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4" y="3154191"/>
            <a:ext cx="369732" cy="8244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4" y="3894039"/>
            <a:ext cx="778849" cy="604562"/>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1" y="5525905"/>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4" y="4278064"/>
            <a:ext cx="1155320" cy="14017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3" y="4196320"/>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2" y="3966507"/>
            <a:ext cx="612149" cy="432882"/>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89" y="1445382"/>
            <a:ext cx="3010193" cy="981899"/>
            <a:chOff x="6995145" y="1610023"/>
            <a:chExt cx="4445078" cy="1697838"/>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5" y="1610023"/>
              <a:ext cx="1346223" cy="532189"/>
            </a:xfrm>
            <a:prstGeom prst="rect">
              <a:avLst/>
            </a:prstGeom>
            <a:noFill/>
            <a:ln>
              <a:solidFill>
                <a:schemeClr val="accent1">
                  <a:lumMod val="75000"/>
                </a:schemeClr>
              </a:solidFill>
            </a:ln>
          </p:spPr>
          <p:txBody>
            <a:bodyPr wrap="square" rtlCol="0">
              <a:spAutoFit/>
            </a:bodyPr>
            <a:lstStyle/>
            <a:p>
              <a:r>
                <a:rPr lang="en-US" sz="1400" dirty="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0" cy="1147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1" y="385278"/>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dirty="0"/>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8"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8" y="1096742"/>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8"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8"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8"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8" y="2236498"/>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8"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8"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Disp</a:t>
            </a:r>
            <a:r>
              <a:rPr lang="en-US" dirty="0"/>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3E9D258D-A544-BB48-B136-528703D69CD4}"/>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58</a:t>
            </a:fld>
            <a:endParaRPr lang="en-US" b="1" dirty="0">
              <a:solidFill>
                <a:schemeClr val="bg1"/>
              </a:solidFill>
            </a:endParaRPr>
          </a:p>
        </p:txBody>
      </p:sp>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3F231D-D3FE-2177-D27B-E39E71E08C71}"/>
              </a:ext>
            </a:extLst>
          </p:cNvPr>
          <p:cNvGrpSpPr/>
          <p:nvPr/>
        </p:nvGrpSpPr>
        <p:grpSpPr>
          <a:xfrm>
            <a:off x="9483958" y="2227975"/>
            <a:ext cx="1066794" cy="1265198"/>
            <a:chOff x="10628111" y="1581619"/>
            <a:chExt cx="960795" cy="1123623"/>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3"/>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49" y="2066480"/>
              <a:ext cx="1015914" cy="26161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4"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5"/>
          <a:stretch>
            <a:fillRect/>
          </a:stretch>
        </p:blipFill>
        <p:spPr>
          <a:xfrm>
            <a:off x="11038383"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5"/>
            <a:ext cx="110358"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7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472570" y="545189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472570" y="563603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472570" y="582017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472570" y="60043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472570" y="618845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472570" y="637258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472570" y="526776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472570" y="50836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0" y="135085"/>
            <a:ext cx="3840480" cy="446306"/>
          </a:xfrm>
          <a:prstGeom prst="rect">
            <a:avLst/>
          </a:prstGeom>
          <a:solidFill>
            <a:schemeClr val="accent6">
              <a:lumMod val="20000"/>
              <a:lumOff val="80000"/>
            </a:schemeClr>
          </a:solidFill>
        </p:spPr>
        <p:txBody>
          <a:bodyPr/>
          <a:lstStyle/>
          <a:p>
            <a:r>
              <a:rPr lang="en-US" sz="2400" dirty="0"/>
              <a:t>SD Card – Page Load / Store</a:t>
            </a:r>
            <a:endParaRPr lang="en-US" dirty="0"/>
          </a:p>
        </p:txBody>
      </p:sp>
      <p:sp>
        <p:nvSpPr>
          <p:cNvPr id="8" name="TextBox 7">
            <a:extLst>
              <a:ext uri="{FF2B5EF4-FFF2-40B4-BE49-F238E27FC236}">
                <a16:creationId xmlns:a16="http://schemas.microsoft.com/office/drawing/2014/main" id="{10F7EA9B-0D1C-263A-8A31-1D4A17BBC904}"/>
              </a:ext>
            </a:extLst>
          </p:cNvPr>
          <p:cNvSpPr txBox="1"/>
          <p:nvPr/>
        </p:nvSpPr>
        <p:spPr>
          <a:xfrm>
            <a:off x="4533706" y="4251711"/>
            <a:ext cx="910827" cy="577081"/>
          </a:xfrm>
          <a:prstGeom prst="rect">
            <a:avLst/>
          </a:prstGeom>
          <a:noFill/>
        </p:spPr>
        <p:txBody>
          <a:bodyPr wrap="none" rtlCol="0">
            <a:spAutoFit/>
          </a:bodyPr>
          <a:lstStyle/>
          <a:p>
            <a:r>
              <a:rPr lang="en-US" sz="1050" dirty="0"/>
              <a:t>3.3v – 5v</a:t>
            </a:r>
          </a:p>
          <a:p>
            <a:r>
              <a:rPr lang="en-US" sz="1050" dirty="0"/>
              <a:t>bi-directional</a:t>
            </a:r>
          </a:p>
          <a:p>
            <a:r>
              <a:rPr lang="en-US" sz="1050" dirty="0"/>
              <a:t>level shifters</a:t>
            </a:r>
          </a:p>
        </p:txBody>
      </p:sp>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6" y="2078131"/>
            <a:ext cx="3092749" cy="2151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0" y="1893993"/>
            <a:ext cx="3214675" cy="3993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4" y="1709855"/>
            <a:ext cx="3336601" cy="583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8" y="1525717"/>
            <a:ext cx="3458527" cy="767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2" y="1341579"/>
            <a:ext cx="3580453" cy="9517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0" cy="4186364"/>
          </a:xfrm>
          <a:prstGeom prst="bentConnector4">
            <a:avLst>
              <a:gd name="adj1" fmla="val 119816"/>
              <a:gd name="adj2" fmla="val 108550"/>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0" cy="4002226"/>
          </a:xfrm>
          <a:prstGeom prst="bentConnector4">
            <a:avLst>
              <a:gd name="adj1" fmla="val 111960"/>
              <a:gd name="adj2" fmla="val 105712"/>
            </a:avLst>
          </a:prstGeom>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9480FAE-DE4B-F5A8-DB22-A872982548AF}"/>
              </a:ext>
            </a:extLst>
          </p:cNvPr>
          <p:cNvSpPr txBox="1"/>
          <p:nvPr/>
        </p:nvSpPr>
        <p:spPr>
          <a:xfrm>
            <a:off x="2155132" y="730690"/>
            <a:ext cx="1043812" cy="276999"/>
          </a:xfrm>
          <a:prstGeom prst="rect">
            <a:avLst/>
          </a:prstGeom>
          <a:noFill/>
        </p:spPr>
        <p:txBody>
          <a:bodyPr wrap="none" rtlCol="0">
            <a:spAutoFit/>
          </a:bodyPr>
          <a:lstStyle/>
          <a:p>
            <a:r>
              <a:rPr lang="en-US" sz="1200" dirty="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0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5" y="462677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5" y="53371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7"/>
            <a:ext cx="1088058" cy="31770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p:cNvCxnSpPr>
          <p:nvPr/>
        </p:nvCxnSpPr>
        <p:spPr>
          <a:xfrm rot="10800000" flipV="1">
            <a:off x="5595628" y="5405130"/>
            <a:ext cx="3814486" cy="837338"/>
          </a:xfrm>
          <a:prstGeom prst="bentConnector3">
            <a:avLst>
              <a:gd name="adj1" fmla="val 46884"/>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582928" y="5283116"/>
            <a:ext cx="3814486" cy="7752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5CF8140-3D44-430C-EA7E-E3402326A5F2}"/>
              </a:ext>
            </a:extLst>
          </p:cNvPr>
          <p:cNvSpPr txBox="1"/>
          <p:nvPr/>
        </p:nvSpPr>
        <p:spPr>
          <a:xfrm>
            <a:off x="2481919" y="6063080"/>
            <a:ext cx="830677" cy="253916"/>
          </a:xfrm>
          <a:prstGeom prst="rect">
            <a:avLst/>
          </a:prstGeom>
          <a:noFill/>
        </p:spPr>
        <p:txBody>
          <a:bodyPr wrap="none" rtlCol="0">
            <a:spAutoFit/>
          </a:bodyPr>
          <a:lstStyle/>
          <a:p>
            <a:r>
              <a:rPr lang="en-US" sz="1050" dirty="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5"/>
            <a:ext cx="758541" cy="253916"/>
          </a:xfrm>
          <a:prstGeom prst="rect">
            <a:avLst/>
          </a:prstGeom>
          <a:noFill/>
        </p:spPr>
        <p:txBody>
          <a:bodyPr wrap="none" rtlCol="0">
            <a:spAutoFit/>
          </a:bodyPr>
          <a:lstStyle/>
          <a:p>
            <a:r>
              <a:rPr lang="en-US" sz="1050" dirty="0"/>
              <a:t>10 - RESET</a:t>
            </a:r>
          </a:p>
        </p:txBody>
      </p:sp>
      <p:grpSp>
        <p:nvGrpSpPr>
          <p:cNvPr id="145" name="Group 144">
            <a:extLst>
              <a:ext uri="{FF2B5EF4-FFF2-40B4-BE49-F238E27FC236}">
                <a16:creationId xmlns:a16="http://schemas.microsoft.com/office/drawing/2014/main" id="{22CFA2A4-F82C-7CC7-468A-1B0716A88518}"/>
              </a:ext>
            </a:extLst>
          </p:cNvPr>
          <p:cNvGrpSpPr/>
          <p:nvPr/>
        </p:nvGrpSpPr>
        <p:grpSpPr>
          <a:xfrm>
            <a:off x="4368280" y="599089"/>
            <a:ext cx="1224814" cy="1977259"/>
            <a:chOff x="4795807" y="594239"/>
            <a:chExt cx="1224814" cy="1977259"/>
          </a:xfrm>
        </p:grpSpPr>
        <p:sp>
          <p:nvSpPr>
            <p:cNvPr id="38" name="Rectangle 37">
              <a:extLst>
                <a:ext uri="{FF2B5EF4-FFF2-40B4-BE49-F238E27FC236}">
                  <a16:creationId xmlns:a16="http://schemas.microsoft.com/office/drawing/2014/main" id="{051DB36B-673C-AEB7-CD1B-AEF16055E0C1}"/>
                </a:ext>
              </a:extLst>
            </p:cNvPr>
            <p:cNvSpPr/>
            <p:nvPr/>
          </p:nvSpPr>
          <p:spPr>
            <a:xfrm>
              <a:off x="4894791" y="12827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894791" y="14668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894791" y="165098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894791" y="183512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894791" y="201926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894791" y="22033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894791" y="10985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894791" y="914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809681" y="126789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809681" y="14520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809681" y="16361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809681" y="18203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809681" y="20044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809681" y="21885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809681" y="108375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809681" y="89962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6"/>
            <a:stretch>
              <a:fillRect/>
            </a:stretch>
          </p:blipFill>
          <p:spPr>
            <a:xfrm flipH="1">
              <a:off x="4795807" y="594239"/>
              <a:ext cx="1224814" cy="1977259"/>
            </a:xfrm>
            <a:prstGeom prst="rect">
              <a:avLst/>
            </a:prstGeom>
          </p:spPr>
        </p:pic>
      </p:grpSp>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2579408368"/>
              </p:ext>
            </p:extLst>
          </p:nvPr>
        </p:nvGraphicFramePr>
        <p:xfrm>
          <a:off x="10272866" y="311590"/>
          <a:ext cx="1451216" cy="1219200"/>
        </p:xfrm>
        <a:graphic>
          <a:graphicData uri="http://schemas.openxmlformats.org/drawingml/2006/table">
            <a:tbl>
              <a:tblPr firstRow="1" bandRow="1">
                <a:tableStyleId>{5C22544A-7EE6-4342-B048-85BDC9FD1C3A}</a:tableStyleId>
              </a:tblPr>
              <a:tblGrid>
                <a:gridCol w="725608">
                  <a:extLst>
                    <a:ext uri="{9D8B030D-6E8A-4147-A177-3AD203B41FA5}">
                      <a16:colId xmlns:a16="http://schemas.microsoft.com/office/drawing/2014/main" val="1869732311"/>
                    </a:ext>
                  </a:extLst>
                </a:gridCol>
                <a:gridCol w="725608">
                  <a:extLst>
                    <a:ext uri="{9D8B030D-6E8A-4147-A177-3AD203B41FA5}">
                      <a16:colId xmlns:a16="http://schemas.microsoft.com/office/drawing/2014/main" val="2970362926"/>
                    </a:ext>
                  </a:extLst>
                </a:gridCol>
              </a:tblGrid>
              <a:tr h="0">
                <a:tc>
                  <a:txBody>
                    <a:bodyPr/>
                    <a:lstStyle/>
                    <a:p>
                      <a:r>
                        <a:rPr lang="en-US" sz="1000" dirty="0"/>
                        <a:t>Address</a:t>
                      </a:r>
                    </a:p>
                  </a:txBody>
                  <a:tcPr/>
                </a:tc>
                <a:tc>
                  <a:txBody>
                    <a:bodyPr/>
                    <a:lstStyle/>
                    <a:p>
                      <a:r>
                        <a:rPr lang="en-US" sz="1000" dirty="0"/>
                        <a:t>Register</a:t>
                      </a:r>
                    </a:p>
                  </a:txBody>
                  <a:tcPr/>
                </a:tc>
                <a:extLst>
                  <a:ext uri="{0D108BD9-81ED-4DB2-BD59-A6C34878D82A}">
                    <a16:rowId xmlns:a16="http://schemas.microsoft.com/office/drawing/2014/main" val="3678069774"/>
                  </a:ext>
                </a:extLst>
              </a:tr>
              <a:tr h="0">
                <a:tc>
                  <a:txBody>
                    <a:bodyPr/>
                    <a:lstStyle/>
                    <a:p>
                      <a:r>
                        <a:rPr lang="en-US" sz="1000" dirty="0"/>
                        <a:t>Base </a:t>
                      </a:r>
                      <a:r>
                        <a:rPr lang="en-US" sz="1000" dirty="0" err="1"/>
                        <a:t>Addr</a:t>
                      </a:r>
                      <a:endParaRPr lang="en-US" sz="1000" dirty="0"/>
                    </a:p>
                  </a:txBody>
                  <a:tcPr/>
                </a:tc>
                <a:tc>
                  <a:txBody>
                    <a:bodyPr/>
                    <a:lstStyle/>
                    <a:p>
                      <a:r>
                        <a:rPr lang="en-US" sz="1000" dirty="0" err="1"/>
                        <a:t>Addr</a:t>
                      </a:r>
                      <a:r>
                        <a:rPr lang="en-US" sz="1000" dirty="0"/>
                        <a:t> Hi</a:t>
                      </a:r>
                    </a:p>
                  </a:txBody>
                  <a:tcPr/>
                </a:tc>
                <a:extLst>
                  <a:ext uri="{0D108BD9-81ED-4DB2-BD59-A6C34878D82A}">
                    <a16:rowId xmlns:a16="http://schemas.microsoft.com/office/drawing/2014/main" val="846205361"/>
                  </a:ext>
                </a:extLst>
              </a:tr>
              <a:tr h="0">
                <a:tc>
                  <a:txBody>
                    <a:bodyPr/>
                    <a:lstStyle/>
                    <a:p>
                      <a:r>
                        <a:rPr lang="en-US" sz="1000" dirty="0"/>
                        <a:t>+1</a:t>
                      </a:r>
                    </a:p>
                  </a:txBody>
                  <a:tcPr/>
                </a:tc>
                <a:tc>
                  <a:txBody>
                    <a:bodyPr/>
                    <a:lstStyle/>
                    <a:p>
                      <a:r>
                        <a:rPr lang="en-US" sz="1000" dirty="0"/>
                        <a:t>Sector Hi</a:t>
                      </a:r>
                    </a:p>
                  </a:txBody>
                  <a:tcPr/>
                </a:tc>
                <a:extLst>
                  <a:ext uri="{0D108BD9-81ED-4DB2-BD59-A6C34878D82A}">
                    <a16:rowId xmlns:a16="http://schemas.microsoft.com/office/drawing/2014/main" val="1997243859"/>
                  </a:ext>
                </a:extLst>
              </a:tr>
              <a:tr h="0">
                <a:tc>
                  <a:txBody>
                    <a:bodyPr/>
                    <a:lstStyle/>
                    <a:p>
                      <a:r>
                        <a:rPr lang="en-US" sz="1000" dirty="0"/>
                        <a:t>+2</a:t>
                      </a:r>
                    </a:p>
                  </a:txBody>
                  <a:tcPr/>
                </a:tc>
                <a:tc>
                  <a:txBody>
                    <a:bodyPr/>
                    <a:lstStyle/>
                    <a:p>
                      <a:r>
                        <a:rPr lang="en-US" sz="1000" dirty="0"/>
                        <a:t>Sector Lo</a:t>
                      </a:r>
                    </a:p>
                  </a:txBody>
                  <a:tcPr/>
                </a:tc>
                <a:extLst>
                  <a:ext uri="{0D108BD9-81ED-4DB2-BD59-A6C34878D82A}">
                    <a16:rowId xmlns:a16="http://schemas.microsoft.com/office/drawing/2014/main" val="1203871463"/>
                  </a:ext>
                </a:extLst>
              </a:tr>
              <a:tr h="0">
                <a:tc>
                  <a:txBody>
                    <a:bodyPr/>
                    <a:lstStyle/>
                    <a:p>
                      <a:r>
                        <a:rPr lang="en-US" sz="1000" dirty="0"/>
                        <a:t>+3 </a:t>
                      </a:r>
                    </a:p>
                  </a:txBody>
                  <a:tcPr/>
                </a:tc>
                <a:tc>
                  <a:txBody>
                    <a:bodyPr/>
                    <a:lstStyle/>
                    <a:p>
                      <a:r>
                        <a:rPr lang="en-US" sz="1000" dirty="0"/>
                        <a:t>Go</a:t>
                      </a:r>
                    </a:p>
                  </a:txBody>
                  <a:tcPr/>
                </a:tc>
                <a:extLst>
                  <a:ext uri="{0D108BD9-81ED-4DB2-BD59-A6C34878D82A}">
                    <a16:rowId xmlns:a16="http://schemas.microsoft.com/office/drawing/2014/main" val="3795764851"/>
                  </a:ext>
                </a:extLst>
              </a:tr>
            </a:tbl>
          </a:graphicData>
        </a:graphic>
      </p:graphicFrame>
      <p:grpSp>
        <p:nvGrpSpPr>
          <p:cNvPr id="172" name="Group 171">
            <a:extLst>
              <a:ext uri="{FF2B5EF4-FFF2-40B4-BE49-F238E27FC236}">
                <a16:creationId xmlns:a16="http://schemas.microsoft.com/office/drawing/2014/main" id="{EA20578A-A68B-F95C-9166-6B2B0211140B}"/>
              </a:ext>
            </a:extLst>
          </p:cNvPr>
          <p:cNvGrpSpPr/>
          <p:nvPr/>
        </p:nvGrpSpPr>
        <p:grpSpPr>
          <a:xfrm>
            <a:off x="834255" y="5051632"/>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E49B924-365D-34EF-DC67-28B7269B8565}"/>
              </a:ext>
            </a:extLst>
          </p:cNvPr>
          <p:cNvSpPr/>
          <p:nvPr/>
        </p:nvSpPr>
        <p:spPr>
          <a:xfrm>
            <a:off x="144126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6"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4"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2"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7"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5"/>
            <a:ext cx="1272194" cy="33018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B35855B-9480-8900-916E-A9BAAB45F767}"/>
              </a:ext>
            </a:extLst>
          </p:cNvPr>
          <p:cNvSpPr txBox="1"/>
          <p:nvPr/>
        </p:nvSpPr>
        <p:spPr>
          <a:xfrm>
            <a:off x="2481919" y="6251545"/>
            <a:ext cx="784189" cy="253916"/>
          </a:xfrm>
          <a:prstGeom prst="rect">
            <a:avLst/>
          </a:prstGeom>
          <a:noFill/>
        </p:spPr>
        <p:txBody>
          <a:bodyPr wrap="none" rtlCol="0">
            <a:spAutoFit/>
          </a:bodyPr>
          <a:lstStyle/>
          <a:p>
            <a:r>
              <a:rPr lang="en-US" sz="1050" dirty="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914033" cy="253916"/>
          </a:xfrm>
          <a:prstGeom prst="rect">
            <a:avLst/>
          </a:prstGeom>
          <a:noFill/>
        </p:spPr>
        <p:txBody>
          <a:bodyPr wrap="none" rtlCol="0">
            <a:spAutoFit/>
          </a:bodyPr>
          <a:lstStyle/>
          <a:p>
            <a:r>
              <a:rPr lang="en-US" sz="1050" dirty="0"/>
              <a:t>11 - </a:t>
            </a:r>
            <a:r>
              <a:rPr lang="en-US" sz="1050" dirty="0" err="1"/>
              <a:t>Serial_IN</a:t>
            </a:r>
            <a:endParaRPr lang="en-US" sz="1050" dirty="0"/>
          </a:p>
        </p:txBody>
      </p: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1" y="4055779"/>
            <a:ext cx="719782" cy="29275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96C42213-64E6-27C1-9433-8734CBEAA90D}"/>
              </a:ext>
            </a:extLst>
          </p:cNvPr>
          <p:cNvSpPr txBox="1"/>
          <p:nvPr/>
        </p:nvSpPr>
        <p:spPr>
          <a:xfrm>
            <a:off x="2481919" y="5466309"/>
            <a:ext cx="675185" cy="253916"/>
          </a:xfrm>
          <a:prstGeom prst="rect">
            <a:avLst/>
          </a:prstGeom>
          <a:noFill/>
        </p:spPr>
        <p:txBody>
          <a:bodyPr wrap="none" rtlCol="0">
            <a:spAutoFit/>
          </a:bodyPr>
          <a:lstStyle/>
          <a:p>
            <a:r>
              <a:rPr lang="en-US" sz="1050" dirty="0"/>
              <a:t>12 - Shift</a:t>
            </a:r>
          </a:p>
        </p:txBody>
      </p:sp>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7"/>
          <a:srcRect l="4323"/>
          <a:stretch/>
        </p:blipFill>
        <p:spPr>
          <a:xfrm rot="5400000">
            <a:off x="889694" y="1935433"/>
            <a:ext cx="2876901" cy="3589075"/>
          </a:xfrm>
          <a:prstGeom prst="rect">
            <a:avLst/>
          </a:prstGeom>
        </p:spPr>
      </p:pic>
      <p:sp>
        <p:nvSpPr>
          <p:cNvPr id="208" name="Rectangle 207">
            <a:extLst>
              <a:ext uri="{FF2B5EF4-FFF2-40B4-BE49-F238E27FC236}">
                <a16:creationId xmlns:a16="http://schemas.microsoft.com/office/drawing/2014/main" id="{D610F490-92D4-9C60-7ECA-40CC86967F5B}"/>
              </a:ext>
            </a:extLst>
          </p:cNvPr>
          <p:cNvSpPr/>
          <p:nvPr/>
        </p:nvSpPr>
        <p:spPr>
          <a:xfrm>
            <a:off x="3641832" y="2950562"/>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753858" y="3476618"/>
            <a:ext cx="793807" cy="253916"/>
          </a:xfrm>
          <a:prstGeom prst="rect">
            <a:avLst/>
          </a:prstGeom>
          <a:noFill/>
        </p:spPr>
        <p:txBody>
          <a:bodyPr wrap="none" rtlCol="0">
            <a:spAutoFit/>
          </a:bodyPr>
          <a:lstStyle/>
          <a:p>
            <a:r>
              <a:rPr lang="en-US" sz="1050" dirty="0"/>
              <a:t>17 – Read#</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525895" y="3493449"/>
            <a:ext cx="827471" cy="253916"/>
          </a:xfrm>
          <a:prstGeom prst="rect">
            <a:avLst/>
          </a:prstGeom>
          <a:noFill/>
        </p:spPr>
        <p:txBody>
          <a:bodyPr wrap="none" rtlCol="0">
            <a:spAutoFit/>
          </a:bodyPr>
          <a:lstStyle/>
          <a:p>
            <a:r>
              <a:rPr lang="en-US" sz="1050" dirty="0"/>
              <a:t>16 – Write#</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0" y="2203399"/>
            <a:ext cx="985345" cy="8822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0" y="2997223"/>
            <a:ext cx="2839185" cy="2188715"/>
          </a:xfrm>
          <a:prstGeom prst="bentConnector4">
            <a:avLst>
              <a:gd name="adj1" fmla="val -5124"/>
              <a:gd name="adj2" fmla="val 73205"/>
            </a:avLst>
          </a:prstGeom>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0" y="2838084"/>
            <a:ext cx="2655047" cy="2322854"/>
          </a:xfrm>
          <a:prstGeom prst="bentConnector4">
            <a:avLst>
              <a:gd name="adj1" fmla="val -8610"/>
              <a:gd name="adj2" fmla="val 83794"/>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0" y="2262267"/>
            <a:ext cx="2970825" cy="3103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4" y="5059610"/>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3" y="4901921"/>
              <a:ext cx="1008522" cy="399482"/>
            </a:xfrm>
            <a:prstGeom prst="rect">
              <a:avLst/>
            </a:prstGeom>
            <a:noFill/>
          </p:spPr>
          <p:txBody>
            <a:bodyPr wrap="none" rtlCol="0">
              <a:spAutoFit/>
            </a:bodyPr>
            <a:lstStyle/>
            <a:p>
              <a:r>
                <a:rPr lang="en-US" sz="1200" dirty="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4"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3" y="4901921"/>
              <a:ext cx="1008522" cy="399482"/>
            </a:xfrm>
            <a:prstGeom prst="rect">
              <a:avLst/>
            </a:prstGeom>
            <a:noFill/>
          </p:spPr>
          <p:txBody>
            <a:bodyPr wrap="none" rtlCol="0">
              <a:spAutoFit/>
            </a:bodyPr>
            <a:lstStyle/>
            <a:p>
              <a:r>
                <a:rPr lang="en-US" sz="1200" dirty="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5"/>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4"/>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4" y="4011239"/>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24" idx="3"/>
          </p:cNvCxnSpPr>
          <p:nvPr/>
        </p:nvCxnSpPr>
        <p:spPr>
          <a:xfrm rot="10800000" flipV="1">
            <a:off x="5582928" y="3873112"/>
            <a:ext cx="1787222" cy="255349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47E2ED70-2770-6BA4-69A2-9908F513D34D}"/>
              </a:ext>
            </a:extLst>
          </p:cNvPr>
          <p:cNvSpPr txBox="1"/>
          <p:nvPr/>
        </p:nvSpPr>
        <p:spPr>
          <a:xfrm>
            <a:off x="5771345" y="6229186"/>
            <a:ext cx="340158" cy="253916"/>
          </a:xfrm>
          <a:prstGeom prst="rect">
            <a:avLst/>
          </a:prstGeom>
          <a:noFill/>
        </p:spPr>
        <p:txBody>
          <a:bodyPr wrap="none" rtlCol="0">
            <a:spAutoFit/>
          </a:bodyPr>
          <a:lstStyle/>
          <a:p>
            <a:r>
              <a:rPr lang="en-US" sz="1050" dirty="0"/>
              <a:t>Go</a:t>
            </a:r>
          </a:p>
        </p:txBody>
      </p:sp>
      <p:sp>
        <p:nvSpPr>
          <p:cNvPr id="228" name="Rectangle 227">
            <a:extLst>
              <a:ext uri="{FF2B5EF4-FFF2-40B4-BE49-F238E27FC236}">
                <a16:creationId xmlns:a16="http://schemas.microsoft.com/office/drawing/2014/main" id="{E8E2DA77-34C7-2D21-7748-A73E855EA5C7}"/>
              </a:ext>
            </a:extLst>
          </p:cNvPr>
          <p:cNvSpPr/>
          <p:nvPr/>
        </p:nvSpPr>
        <p:spPr>
          <a:xfrm>
            <a:off x="6576722" y="3383787"/>
            <a:ext cx="90065" cy="109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57113" y="1846057"/>
            <a:ext cx="949299" cy="261610"/>
          </a:xfrm>
          <a:prstGeom prst="rect">
            <a:avLst/>
          </a:prstGeom>
          <a:noFill/>
        </p:spPr>
        <p:txBody>
          <a:bodyPr wrap="none" rtlCol="0">
            <a:spAutoFit/>
          </a:bodyPr>
          <a:lstStyle/>
          <a:p>
            <a:r>
              <a:rPr lang="en-US" sz="1050" dirty="0"/>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4" y="2013141"/>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582928" y="3438480"/>
            <a:ext cx="1083859" cy="2435712"/>
          </a:xfrm>
          <a:prstGeom prst="bentConnector3">
            <a:avLst>
              <a:gd name="adj1" fmla="val -210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74BAC144-2409-3C2D-B358-DB51BE14EE0A}"/>
              </a:ext>
            </a:extLst>
          </p:cNvPr>
          <p:cNvSpPr/>
          <p:nvPr/>
        </p:nvSpPr>
        <p:spPr>
          <a:xfrm>
            <a:off x="6022049" y="160382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22049" y="273429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582928" y="2788309"/>
            <a:ext cx="439121"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582928" y="1657844"/>
            <a:ext cx="439121" cy="40322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0" y="2299021"/>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56324" y="149214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56324" y="264018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2" cy="1078234"/>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625"/>
              <a:ext cx="824194" cy="161583"/>
            </a:xfrm>
            <a:prstGeom prst="rect">
              <a:avLst/>
            </a:prstGeom>
            <a:solidFill>
              <a:schemeClr val="bg1"/>
            </a:solidFill>
          </p:spPr>
          <p:txBody>
            <a:bodyPr wrap="square" lIns="0" tIns="0" rIns="0" bIns="0" rtlCol="0">
              <a:spAutoFit/>
            </a:bodyPr>
            <a:lstStyle/>
            <a:p>
              <a:r>
                <a:rPr lang="en-US" sz="1050" dirty="0"/>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2"/>
            <a:ext cx="675242" cy="1078234"/>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6" y="3077643"/>
              <a:ext cx="743904" cy="161583"/>
            </a:xfrm>
            <a:prstGeom prst="rect">
              <a:avLst/>
            </a:prstGeom>
            <a:solidFill>
              <a:schemeClr val="bg1"/>
            </a:solidFill>
          </p:spPr>
          <p:txBody>
            <a:bodyPr wrap="square" lIns="0" tIns="0" rIns="0" bIns="0" rtlCol="0">
              <a:spAutoFit/>
            </a:bodyPr>
            <a:lstStyle/>
            <a:p>
              <a:r>
                <a:rPr lang="en-US" sz="1050" dirty="0"/>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66682" y="2694207"/>
            <a:ext cx="1203468" cy="1504076"/>
          </a:xfrm>
          <a:prstGeom prst="bentConnector3">
            <a:avLst>
              <a:gd name="adj1" fmla="val 361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66682" y="1546164"/>
            <a:ext cx="1203468" cy="2489535"/>
          </a:xfrm>
          <a:prstGeom prst="bentConnector3">
            <a:avLst>
              <a:gd name="adj1" fmla="val 292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49" y="989321"/>
            <a:ext cx="1784222"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6"/>
          <a:stretch>
            <a:fillRect/>
          </a:stretch>
        </p:blipFill>
        <p:spPr>
          <a:xfrm flipH="1">
            <a:off x="4368280" y="4769191"/>
            <a:ext cx="1224814" cy="1977259"/>
          </a:xfrm>
          <a:prstGeom prst="rect">
            <a:avLst/>
          </a:prstGeom>
        </p:spPr>
      </p:pic>
      <p:grpSp>
        <p:nvGrpSpPr>
          <p:cNvPr id="154" name="Group 153">
            <a:extLst>
              <a:ext uri="{FF2B5EF4-FFF2-40B4-BE49-F238E27FC236}">
                <a16:creationId xmlns:a16="http://schemas.microsoft.com/office/drawing/2014/main" id="{CFF259AA-C57D-01CE-ECE5-67460AED91FA}"/>
              </a:ext>
            </a:extLst>
          </p:cNvPr>
          <p:cNvGrpSpPr/>
          <p:nvPr/>
        </p:nvGrpSpPr>
        <p:grpSpPr>
          <a:xfrm>
            <a:off x="7367709" y="3291591"/>
            <a:ext cx="1066794"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3" y="3434661"/>
            <a:ext cx="886781" cy="253916"/>
          </a:xfrm>
          <a:prstGeom prst="rect">
            <a:avLst/>
          </a:prstGeom>
          <a:noFill/>
        </p:spPr>
        <p:txBody>
          <a:bodyPr wrap="none" rtlCol="0">
            <a:spAutoFit/>
          </a:bodyPr>
          <a:lstStyle/>
          <a:p>
            <a:r>
              <a:rPr lang="en-US" sz="1000" dirty="0"/>
              <a:t>Load </a:t>
            </a:r>
            <a:r>
              <a:rPr lang="en-US" sz="1000" dirty="0" err="1"/>
              <a:t>Addr</a:t>
            </a:r>
            <a:r>
              <a:rPr lang="en-US" sz="1000" dirty="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5" y="3315887"/>
            <a:ext cx="668773" cy="246221"/>
          </a:xfrm>
          <a:prstGeom prst="rect">
            <a:avLst/>
          </a:prstGeom>
          <a:noFill/>
        </p:spPr>
        <p:txBody>
          <a:bodyPr wrap="none" rtlCol="0">
            <a:spAutoFit/>
          </a:bodyPr>
          <a:lstStyle/>
          <a:p>
            <a:r>
              <a:rPr lang="en-US" sz="1000" dirty="0" err="1"/>
              <a:t>Ld</a:t>
            </a:r>
            <a:r>
              <a:rPr lang="en-US" sz="1000" dirty="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3"/>
            <a:ext cx="3077726" cy="1008676"/>
          </a:xfrm>
          <a:prstGeom prst="bentConnector5">
            <a:avLst>
              <a:gd name="adj1" fmla="val -7428"/>
              <a:gd name="adj2" fmla="val 86628"/>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3" name="Slide Number Placeholder 4">
            <a:extLst>
              <a:ext uri="{FF2B5EF4-FFF2-40B4-BE49-F238E27FC236}">
                <a16:creationId xmlns:a16="http://schemas.microsoft.com/office/drawing/2014/main" id="{71C45B90-8472-BF9B-2524-2626EABCE58F}"/>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59</a:t>
            </a:fld>
            <a:endParaRPr lang="en-US" b="1" dirty="0">
              <a:solidFill>
                <a:schemeClr val="bg1"/>
              </a:solidFill>
            </a:endParaRPr>
          </a:p>
        </p:txBody>
      </p:sp>
      <p:sp>
        <p:nvSpPr>
          <p:cNvPr id="153" name="TextBox 152">
            <a:extLst>
              <a:ext uri="{FF2B5EF4-FFF2-40B4-BE49-F238E27FC236}">
                <a16:creationId xmlns:a16="http://schemas.microsoft.com/office/drawing/2014/main" id="{A8D5E673-97B0-6602-C13A-93090EA85443}"/>
              </a:ext>
            </a:extLst>
          </p:cNvPr>
          <p:cNvSpPr txBox="1"/>
          <p:nvPr/>
        </p:nvSpPr>
        <p:spPr>
          <a:xfrm>
            <a:off x="8437942" y="4187422"/>
            <a:ext cx="776581" cy="261610"/>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err="1"/>
              <a:t>Addr</a:t>
            </a:r>
            <a:r>
              <a:rPr lang="en-US" sz="1100" dirty="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59" y="4102247"/>
            <a:ext cx="128799" cy="517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4"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5400000">
            <a:off x="7059272" y="878497"/>
            <a:ext cx="1301602"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4" y="2791698"/>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6"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1"/>
            <a:ext cx="1737714"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4264489971"/>
              </p:ext>
            </p:extLst>
          </p:nvPr>
        </p:nvGraphicFramePr>
        <p:xfrm>
          <a:off x="0" y="-19949"/>
          <a:ext cx="3812672" cy="975360"/>
        </p:xfrm>
        <a:graphic>
          <a:graphicData uri="http://schemas.openxmlformats.org/drawingml/2006/table">
            <a:tbl>
              <a:tblPr firstRow="1" bandRow="1">
                <a:tableStyleId>{5C22544A-7EE6-4342-B048-85BDC9FD1C3A}</a:tableStyleId>
              </a:tblPr>
              <a:tblGrid>
                <a:gridCol w="724423">
                  <a:extLst>
                    <a:ext uri="{9D8B030D-6E8A-4147-A177-3AD203B41FA5}">
                      <a16:colId xmlns:a16="http://schemas.microsoft.com/office/drawing/2014/main" val="1420690137"/>
                    </a:ext>
                  </a:extLst>
                </a:gridCol>
                <a:gridCol w="729473">
                  <a:extLst>
                    <a:ext uri="{9D8B030D-6E8A-4147-A177-3AD203B41FA5}">
                      <a16:colId xmlns:a16="http://schemas.microsoft.com/office/drawing/2014/main" val="2115716740"/>
                    </a:ext>
                  </a:extLst>
                </a:gridCol>
                <a:gridCol w="754380">
                  <a:extLst>
                    <a:ext uri="{9D8B030D-6E8A-4147-A177-3AD203B41FA5}">
                      <a16:colId xmlns:a16="http://schemas.microsoft.com/office/drawing/2014/main" val="3899932905"/>
                    </a:ext>
                  </a:extLst>
                </a:gridCol>
                <a:gridCol w="758952">
                  <a:extLst>
                    <a:ext uri="{9D8B030D-6E8A-4147-A177-3AD203B41FA5}">
                      <a16:colId xmlns:a16="http://schemas.microsoft.com/office/drawing/2014/main" val="3855179332"/>
                    </a:ext>
                  </a:extLst>
                </a:gridCol>
                <a:gridCol w="845444">
                  <a:extLst>
                    <a:ext uri="{9D8B030D-6E8A-4147-A177-3AD203B41FA5}">
                      <a16:colId xmlns:a16="http://schemas.microsoft.com/office/drawing/2014/main" val="73834889"/>
                    </a:ext>
                  </a:extLst>
                </a:gridCol>
              </a:tblGrid>
              <a:tr h="169260">
                <a:tc>
                  <a:txBody>
                    <a:bodyPr/>
                    <a:lstStyle/>
                    <a:p>
                      <a:r>
                        <a:rPr lang="en-US" sz="1000" dirty="0"/>
                        <a:t>Operation</a:t>
                      </a:r>
                    </a:p>
                  </a:txBody>
                  <a:tcPr/>
                </a:tc>
                <a:tc>
                  <a:txBody>
                    <a:bodyPr/>
                    <a:lstStyle/>
                    <a:p>
                      <a:r>
                        <a:rPr lang="en-US" sz="1000" dirty="0" err="1"/>
                        <a:t>Addr_En</a:t>
                      </a:r>
                      <a:r>
                        <a:rPr lang="en-US" sz="1000" dirty="0"/>
                        <a:t>#</a:t>
                      </a:r>
                    </a:p>
                  </a:txBody>
                  <a:tcPr/>
                </a:tc>
                <a:tc>
                  <a:txBody>
                    <a:bodyPr/>
                    <a:lstStyle/>
                    <a:p>
                      <a:r>
                        <a:rPr lang="en-US" sz="1000" dirty="0"/>
                        <a:t>Dat_ </a:t>
                      </a:r>
                      <a:r>
                        <a:rPr lang="en-US" sz="1000" dirty="0" err="1"/>
                        <a:t>dir</a:t>
                      </a:r>
                      <a:endParaRPr lang="en-US" sz="1000" dirty="0"/>
                    </a:p>
                  </a:txBody>
                  <a:tcPr/>
                </a:tc>
                <a:tc>
                  <a:txBody>
                    <a:bodyPr/>
                    <a:lstStyle/>
                    <a:p>
                      <a:r>
                        <a:rPr lang="en-US" sz="1000" dirty="0"/>
                        <a:t>SRAM OE#</a:t>
                      </a:r>
                    </a:p>
                  </a:txBody>
                  <a:tcPr/>
                </a:tc>
                <a:tc>
                  <a:txBody>
                    <a:bodyPr/>
                    <a:lstStyle/>
                    <a:p>
                      <a:r>
                        <a:rPr lang="en-US" sz="1000" dirty="0"/>
                        <a:t>SRAM WE#</a:t>
                      </a:r>
                    </a:p>
                  </a:txBody>
                  <a:tcPr/>
                </a:tc>
                <a:extLst>
                  <a:ext uri="{0D108BD9-81ED-4DB2-BD59-A6C34878D82A}">
                    <a16:rowId xmlns:a16="http://schemas.microsoft.com/office/drawing/2014/main" val="987821183"/>
                  </a:ext>
                </a:extLst>
              </a:tr>
              <a:tr h="169260">
                <a:tc>
                  <a:txBody>
                    <a:bodyPr/>
                    <a:lstStyle/>
                    <a:p>
                      <a:pPr algn="ctr"/>
                      <a:r>
                        <a:rPr lang="en-US" sz="1000" dirty="0"/>
                        <a:t>Read# 0</a:t>
                      </a:r>
                    </a:p>
                  </a:txBody>
                  <a:tcPr/>
                </a:tc>
                <a:tc>
                  <a:txBody>
                    <a:bodyPr/>
                    <a:lstStyle/>
                    <a:p>
                      <a:pPr algn="ctr"/>
                      <a:r>
                        <a:rPr lang="en-US" sz="1000" dirty="0"/>
                        <a:t>0</a:t>
                      </a:r>
                    </a:p>
                  </a:txBody>
                  <a:tcPr/>
                </a:tc>
                <a:tc>
                  <a:txBody>
                    <a:bodyPr/>
                    <a:lstStyle/>
                    <a:p>
                      <a:pPr algn="ctr"/>
                      <a:r>
                        <a:rPr lang="en-US" sz="1000" dirty="0"/>
                        <a:t>In</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155039513"/>
                  </a:ext>
                </a:extLst>
              </a:tr>
              <a:tr h="169260">
                <a:tc>
                  <a:txBody>
                    <a:bodyPr/>
                    <a:lstStyle/>
                    <a:p>
                      <a:pPr algn="ctr"/>
                      <a:r>
                        <a:rPr lang="en-US" sz="1000" dirty="0"/>
                        <a:t>Write# 0</a:t>
                      </a:r>
                    </a:p>
                  </a:txBody>
                  <a:tcPr/>
                </a:tc>
                <a:tc>
                  <a:txBody>
                    <a:bodyPr/>
                    <a:lstStyle/>
                    <a:p>
                      <a:pPr algn="ctr"/>
                      <a:r>
                        <a:rPr lang="en-US" sz="1000" dirty="0"/>
                        <a:t>0</a:t>
                      </a:r>
                    </a:p>
                  </a:txBody>
                  <a:tcPr/>
                </a:tc>
                <a:tc>
                  <a:txBody>
                    <a:bodyPr/>
                    <a:lstStyle/>
                    <a:p>
                      <a:pPr algn="ctr"/>
                      <a:r>
                        <a:rPr lang="en-US" sz="1000" dirty="0"/>
                        <a:t>Out</a:t>
                      </a:r>
                    </a:p>
                  </a:txBody>
                  <a:tcPr/>
                </a:tc>
                <a:tc>
                  <a:txBody>
                    <a:bodyPr/>
                    <a:lstStyle/>
                    <a:p>
                      <a:pPr algn="ctr"/>
                      <a:r>
                        <a:rPr lang="en-US" sz="1000" dirty="0"/>
                        <a:t>1</a:t>
                      </a:r>
                    </a:p>
                  </a:txBody>
                  <a:tcPr/>
                </a:tc>
                <a:tc>
                  <a:txBody>
                    <a:bodyPr/>
                    <a:lstStyle/>
                    <a:p>
                      <a:pPr algn="ctr"/>
                      <a:r>
                        <a:rPr lang="en-US" sz="1000" dirty="0"/>
                        <a:t>0</a:t>
                      </a:r>
                    </a:p>
                  </a:txBody>
                  <a:tcPr/>
                </a:tc>
                <a:extLst>
                  <a:ext uri="{0D108BD9-81ED-4DB2-BD59-A6C34878D82A}">
                    <a16:rowId xmlns:a16="http://schemas.microsoft.com/office/drawing/2014/main" val="955148253"/>
                  </a:ext>
                </a:extLst>
              </a:tr>
              <a:tr h="169260">
                <a:tc>
                  <a:txBody>
                    <a:bodyPr/>
                    <a:lstStyle/>
                    <a:p>
                      <a:pPr algn="ctr"/>
                      <a:r>
                        <a:rPr lang="en-US" sz="1000" dirty="0"/>
                        <a:t>None 11</a:t>
                      </a:r>
                    </a:p>
                  </a:txBody>
                  <a:tcPr/>
                </a:tc>
                <a:tc>
                  <a:txBody>
                    <a:bodyPr/>
                    <a:lstStyle/>
                    <a:p>
                      <a:pPr algn="ctr"/>
                      <a:r>
                        <a:rPr lang="en-US" sz="1000" dirty="0"/>
                        <a:t>1</a:t>
                      </a:r>
                    </a:p>
                  </a:txBody>
                  <a:tcPr/>
                </a:tc>
                <a:tc>
                  <a:txBody>
                    <a:bodyPr/>
                    <a:lstStyle/>
                    <a:p>
                      <a:pPr algn="ctr"/>
                      <a:r>
                        <a:rPr lang="en-US" sz="1000" dirty="0"/>
                        <a:t>In</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8" y="4705550"/>
            <a:ext cx="1301602"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7" y="2180472"/>
            <a:ext cx="697627" cy="246221"/>
          </a:xfrm>
          <a:prstGeom prst="rect">
            <a:avLst/>
          </a:prstGeom>
          <a:noFill/>
        </p:spPr>
        <p:txBody>
          <a:bodyPr wrap="none" rtlCol="0">
            <a:spAutoFit/>
          </a:bodyPr>
          <a:lstStyle/>
          <a:p>
            <a:r>
              <a:rPr lang="en-US" sz="1000" dirty="0" err="1"/>
              <a:t>Addr_en</a:t>
            </a:r>
            <a:r>
              <a:rPr lang="en-US" sz="1000" dirty="0"/>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4"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46221"/>
          </a:xfrm>
          <a:prstGeom prst="rect">
            <a:avLst/>
          </a:prstGeom>
          <a:noFill/>
        </p:spPr>
        <p:txBody>
          <a:bodyPr wrap="square" rtlCol="0">
            <a:spAutoFit/>
          </a:bodyPr>
          <a:lstStyle/>
          <a:p>
            <a:r>
              <a:rPr lang="en-US" sz="1000" dirty="0" err="1"/>
              <a:t>Addr_en</a:t>
            </a:r>
            <a:r>
              <a:rPr lang="en-US" sz="1000" dirty="0"/>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7" y="4102247"/>
            <a:ext cx="339142"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6474835" y="577224"/>
            <a:ext cx="543739" cy="246221"/>
          </a:xfrm>
          <a:prstGeom prst="rect">
            <a:avLst/>
          </a:prstGeom>
          <a:noFill/>
        </p:spPr>
        <p:txBody>
          <a:bodyPr wrap="none" rtlCol="0">
            <a:spAutoFit/>
          </a:bodyPr>
          <a:lstStyle/>
          <a:p>
            <a:r>
              <a:rPr lang="en-US" sz="1000" dirty="0"/>
              <a:t>Write#</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a:off x="7003592" y="700973"/>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899" y="1140603"/>
            <a:ext cx="979717" cy="161583"/>
          </a:xfrm>
          <a:prstGeom prst="rect">
            <a:avLst/>
          </a:prstGeom>
          <a:solidFill>
            <a:schemeClr val="bg1"/>
          </a:solidFill>
        </p:spPr>
        <p:txBody>
          <a:bodyPr wrap="square" lIns="0" tIns="0" rIns="0" bIns="0" rtlCol="0">
            <a:spAutoFit/>
          </a:bodyPr>
          <a:lstStyle/>
          <a:p>
            <a:r>
              <a:rPr lang="en-US" sz="1050" dirty="0"/>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4" y="4970840"/>
            <a:ext cx="979717" cy="161583"/>
          </a:xfrm>
          <a:prstGeom prst="rect">
            <a:avLst/>
          </a:prstGeom>
          <a:solidFill>
            <a:schemeClr val="bg1"/>
          </a:solidFill>
        </p:spPr>
        <p:txBody>
          <a:bodyPr wrap="square" lIns="0" tIns="0" rIns="0" bIns="0" rtlCol="0">
            <a:spAutoFit/>
          </a:bodyPr>
          <a:lstStyle/>
          <a:p>
            <a:r>
              <a:rPr lang="en-US" sz="1050" dirty="0"/>
              <a:t>HC245 </a:t>
            </a:r>
            <a:r>
              <a:rPr lang="en-US" sz="1050" dirty="0" err="1"/>
              <a:t>Addr</a:t>
            </a:r>
            <a:r>
              <a:rPr lang="en-US" sz="1050" dirty="0"/>
              <a:t> Out</a:t>
            </a:r>
          </a:p>
        </p:txBody>
      </p:sp>
    </p:spTree>
    <p:extLst>
      <p:ext uri="{BB962C8B-B14F-4D97-AF65-F5344CB8AC3E}">
        <p14:creationId xmlns:p14="http://schemas.microsoft.com/office/powerpoint/2010/main" val="2691707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sp>
        <p:nvSpPr>
          <p:cNvPr id="2" name="Slide Number Placeholder 4">
            <a:extLst>
              <a:ext uri="{FF2B5EF4-FFF2-40B4-BE49-F238E27FC236}">
                <a16:creationId xmlns:a16="http://schemas.microsoft.com/office/drawing/2014/main" id="{985C6A8D-F44B-A0F5-D423-E2BD0BC0AA53}"/>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a:t>
            </a:fld>
            <a:endParaRPr lang="en-US" b="1" dirty="0">
              <a:solidFill>
                <a:schemeClr val="bg1"/>
              </a:solidFill>
            </a:endParaRPr>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2353362522"/>
              </p:ext>
            </p:extLst>
          </p:nvPr>
        </p:nvGraphicFramePr>
        <p:xfrm>
          <a:off x="8562109" y="1828029"/>
          <a:ext cx="3057238" cy="2966720"/>
        </p:xfrm>
        <a:graphic>
          <a:graphicData uri="http://schemas.openxmlformats.org/drawingml/2006/table">
            <a:tbl>
              <a:tblPr bandRow="1">
                <a:tableStyleId>{5C22544A-7EE6-4342-B048-85BDC9FD1C3A}</a:tableStyleId>
              </a:tblPr>
              <a:tblGrid>
                <a:gridCol w="1528619">
                  <a:extLst>
                    <a:ext uri="{9D8B030D-6E8A-4147-A177-3AD203B41FA5}">
                      <a16:colId xmlns:a16="http://schemas.microsoft.com/office/drawing/2014/main" val="3863887044"/>
                    </a:ext>
                  </a:extLst>
                </a:gridCol>
                <a:gridCol w="1528619">
                  <a:extLst>
                    <a:ext uri="{9D8B030D-6E8A-4147-A177-3AD203B41FA5}">
                      <a16:colId xmlns:a16="http://schemas.microsoft.com/office/drawing/2014/main" val="944774736"/>
                    </a:ext>
                  </a:extLst>
                </a:gridCol>
              </a:tblGrid>
              <a:tr h="370840">
                <a:tc>
                  <a:txBody>
                    <a:bodyPr/>
                    <a:lstStyle/>
                    <a:p>
                      <a:r>
                        <a:rPr lang="en-US" dirty="0"/>
                        <a:t>0000 – 1FFF</a:t>
                      </a:r>
                    </a:p>
                  </a:txBody>
                  <a:tcPr/>
                </a:tc>
                <a:tc>
                  <a:txBody>
                    <a:bodyPr/>
                    <a:lstStyle/>
                    <a:p>
                      <a:r>
                        <a:rPr lang="en-US" dirty="0"/>
                        <a:t>ROM</a:t>
                      </a:r>
                    </a:p>
                  </a:txBody>
                  <a:tcPr/>
                </a:tc>
                <a:extLst>
                  <a:ext uri="{0D108BD9-81ED-4DB2-BD59-A6C34878D82A}">
                    <a16:rowId xmlns:a16="http://schemas.microsoft.com/office/drawing/2014/main" val="1714091076"/>
                  </a:ext>
                </a:extLst>
              </a:tr>
              <a:tr h="370840">
                <a:tc>
                  <a:txBody>
                    <a:bodyPr/>
                    <a:lstStyle/>
                    <a:p>
                      <a:r>
                        <a:rPr lang="en-US" dirty="0"/>
                        <a:t>2000 – 3FFF</a:t>
                      </a:r>
                    </a:p>
                  </a:txBody>
                  <a:tcPr/>
                </a:tc>
                <a:tc rowSpan="6">
                  <a:txBody>
                    <a:bodyPr/>
                    <a:lstStyle/>
                    <a:p>
                      <a:r>
                        <a:rPr lang="en-US" dirty="0"/>
                        <a:t>RAM</a:t>
                      </a:r>
                    </a:p>
                  </a:txBody>
                  <a:tcPr anchor="ctr"/>
                </a:tc>
                <a:extLst>
                  <a:ext uri="{0D108BD9-81ED-4DB2-BD59-A6C34878D82A}">
                    <a16:rowId xmlns:a16="http://schemas.microsoft.com/office/drawing/2014/main" val="27889299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651513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2917169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735181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265423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9975784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4"/>
            <a:ext cx="1066794"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7"/>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62" idx="1"/>
          </p:cNvCxnSpPr>
          <p:nvPr/>
        </p:nvCxnSpPr>
        <p:spPr>
          <a:xfrm rot="10800000" flipH="1" flipV="1">
            <a:off x="3837299" y="2610403"/>
            <a:ext cx="2651303" cy="922239"/>
          </a:xfrm>
          <a:prstGeom prst="bentConnector3">
            <a:avLst>
              <a:gd name="adj1" fmla="val -8622"/>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0" y="2561610"/>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899" y="2429433"/>
            <a:ext cx="659287" cy="459530"/>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3"/>
            <a:ext cx="1066794"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6" y="2659198"/>
            <a:ext cx="270417" cy="162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79" y="1981820"/>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8"/>
            <a:ext cx="815458" cy="4259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8"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8" cy="225222"/>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2"/>
            <a:ext cx="815458"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8" cy="8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6" y="1661552"/>
            <a:ext cx="804041" cy="341586"/>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6" y="1633806"/>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7" y="252038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7" y="258141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7" y="264244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7" y="270347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5" action="ppaction://hlinksldjump"/>
            <a:extLst>
              <a:ext uri="{FF2B5EF4-FFF2-40B4-BE49-F238E27FC236}">
                <a16:creationId xmlns:a16="http://schemas.microsoft.com/office/drawing/2014/main" id="{94E15FA7-913B-5BA9-CDB0-1D49F4B5397B}"/>
              </a:ext>
            </a:extLst>
          </p:cNvPr>
          <p:cNvSpPr/>
          <p:nvPr/>
        </p:nvSpPr>
        <p:spPr>
          <a:xfrm>
            <a:off x="6488603" y="256938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a:t>
            </a:r>
          </a:p>
        </p:txBody>
      </p:sp>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6"/>
          <a:stretch>
            <a:fillRect/>
          </a:stretch>
        </p:blipFill>
        <p:spPr>
          <a:xfrm rot="16200000">
            <a:off x="3176835" y="4622850"/>
            <a:ext cx="1835649" cy="1463040"/>
          </a:xfrm>
          <a:prstGeom prst="rect">
            <a:avLst/>
          </a:prstGeom>
        </p:spPr>
      </p:pic>
      <p:sp>
        <p:nvSpPr>
          <p:cNvPr id="47" name="TextBox 46">
            <a:extLst>
              <a:ext uri="{FF2B5EF4-FFF2-40B4-BE49-F238E27FC236}">
                <a16:creationId xmlns:a16="http://schemas.microsoft.com/office/drawing/2014/main" id="{ADA3133B-8678-22DF-DEAD-A2CD3C0BD233}"/>
              </a:ext>
            </a:extLst>
          </p:cNvPr>
          <p:cNvSpPr txBox="1"/>
          <p:nvPr/>
        </p:nvSpPr>
        <p:spPr>
          <a:xfrm>
            <a:off x="5558899" y="2215198"/>
            <a:ext cx="636713" cy="261610"/>
          </a:xfrm>
          <a:prstGeom prst="rect">
            <a:avLst/>
          </a:prstGeom>
          <a:noFill/>
        </p:spPr>
        <p:txBody>
          <a:bodyPr wrap="none" rtlCol="0">
            <a:spAutoFit/>
          </a:bodyPr>
          <a:lstStyle/>
          <a:p>
            <a:r>
              <a:rPr lang="en-US" sz="1050" dirty="0"/>
              <a:t>74HC21</a:t>
            </a:r>
          </a:p>
        </p:txBody>
      </p:sp>
      <p:sp>
        <p:nvSpPr>
          <p:cNvPr id="48" name="TextBox 47">
            <a:extLst>
              <a:ext uri="{FF2B5EF4-FFF2-40B4-BE49-F238E27FC236}">
                <a16:creationId xmlns:a16="http://schemas.microsoft.com/office/drawing/2014/main" id="{850257A3-7BAE-7C67-56AC-890A65414FFC}"/>
              </a:ext>
            </a:extLst>
          </p:cNvPr>
          <p:cNvSpPr txBox="1"/>
          <p:nvPr/>
        </p:nvSpPr>
        <p:spPr>
          <a:xfrm>
            <a:off x="3417871" y="4212222"/>
            <a:ext cx="676788" cy="276999"/>
          </a:xfrm>
          <a:prstGeom prst="rect">
            <a:avLst/>
          </a:prstGeom>
          <a:noFill/>
        </p:spPr>
        <p:txBody>
          <a:bodyPr wrap="none" rtlCol="0">
            <a:spAutoFit/>
          </a:bodyPr>
          <a:lstStyle/>
          <a:p>
            <a:r>
              <a:rPr lang="en-US" sz="1200" dirty="0"/>
              <a:t>74HC21</a:t>
            </a:r>
          </a:p>
        </p:txBody>
      </p:sp>
      <p:sp>
        <p:nvSpPr>
          <p:cNvPr id="61" name="Rectangle 60">
            <a:hlinkClick r:id="rId7"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sp>
        <p:nvSpPr>
          <p:cNvPr id="62" name="Rectangle 61">
            <a:hlinkClick r:id="rId8" action="ppaction://hlinksldjump"/>
            <a:extLst>
              <a:ext uri="{FF2B5EF4-FFF2-40B4-BE49-F238E27FC236}">
                <a16:creationId xmlns:a16="http://schemas.microsoft.com/office/drawing/2014/main" id="{27EA1135-59A4-6E31-62DA-EDD0C9FEB2B6}"/>
              </a:ext>
            </a:extLst>
          </p:cNvPr>
          <p:cNvSpPr/>
          <p:nvPr/>
        </p:nvSpPr>
        <p:spPr>
          <a:xfrm>
            <a:off x="6488603" y="344120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~MMIO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0" y="1077870"/>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4"/>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A15..A13</a:t>
            </a:r>
          </a:p>
        </p:txBody>
      </p:sp>
    </p:spTree>
    <p:extLst>
      <p:ext uri="{BB962C8B-B14F-4D97-AF65-F5344CB8AC3E}">
        <p14:creationId xmlns:p14="http://schemas.microsoft.com/office/powerpoint/2010/main" val="1956831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dirty="0"/>
              <a:t>Op Code </a:t>
            </a:r>
            <a:br>
              <a:rPr lang="en-US" dirty="0"/>
            </a:br>
            <a:r>
              <a:rPr lang="en-US" dirty="0"/>
              <a:t>&amp;</a:t>
            </a:r>
            <a:br>
              <a:rPr lang="en-US" dirty="0"/>
            </a:br>
            <a:r>
              <a:rPr lang="en-US" dirty="0"/>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0" y="65184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60</a:t>
            </a:fld>
            <a:endParaRPr lang="en-US" b="1" dirty="0">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60</a:t>
            </a:fld>
            <a:endParaRPr lang="en-US" b="1" dirty="0">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dirty="0"/>
              <a:t>Assembler Syntax</a:t>
            </a:r>
          </a:p>
        </p:txBody>
      </p:sp>
      <p:sp>
        <p:nvSpPr>
          <p:cNvPr id="6" name="Slide Number Placeholder 4">
            <a:extLst>
              <a:ext uri="{FF2B5EF4-FFF2-40B4-BE49-F238E27FC236}">
                <a16:creationId xmlns:a16="http://schemas.microsoft.com/office/drawing/2014/main" id="{1E5702DB-96F8-76AA-973B-C00BE8BC5578}"/>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61</a:t>
            </a:fld>
            <a:endParaRPr lang="en-US" b="1" dirty="0">
              <a:solidFill>
                <a:schemeClr val="bg1"/>
              </a:solidFill>
            </a:endParaRP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dirty="0"/>
              <a:t>An assembly file is composed of lines with the following form:</a:t>
            </a:r>
          </a:p>
          <a:p>
            <a:endParaRPr lang="en-US" dirty="0"/>
          </a:p>
          <a:p>
            <a:r>
              <a:rPr lang="en-US" dirty="0"/>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0" y="1837266"/>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37084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37084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6"/>
          <a:ext cx="4347634" cy="4424680"/>
        </p:xfrm>
        <a:graphic>
          <a:graphicData uri="http://schemas.openxmlformats.org/drawingml/2006/table">
            <a:tbl>
              <a:tblPr firstRow="1" bandRow="1">
                <a:tableStyleId>{5C22544A-7EE6-4342-B048-85BDC9FD1C3A}</a:tableStyleId>
              </a:tblPr>
              <a:tblGrid>
                <a:gridCol w="1239478">
                  <a:extLst>
                    <a:ext uri="{9D8B030D-6E8A-4147-A177-3AD203B41FA5}">
                      <a16:colId xmlns:a16="http://schemas.microsoft.com/office/drawing/2014/main" val="625620309"/>
                    </a:ext>
                  </a:extLst>
                </a:gridCol>
                <a:gridCol w="1554078">
                  <a:extLst>
                    <a:ext uri="{9D8B030D-6E8A-4147-A177-3AD203B41FA5}">
                      <a16:colId xmlns:a16="http://schemas.microsoft.com/office/drawing/2014/main" val="960611325"/>
                    </a:ext>
                  </a:extLst>
                </a:gridCol>
                <a:gridCol w="1554078">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37084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37084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37084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370840">
                <a:tc>
                  <a:txBody>
                    <a:bodyPr/>
                    <a:lstStyle/>
                    <a:p>
                      <a:r>
                        <a:rPr lang="en-US" sz="1200" dirty="0"/>
                        <a:t>SUC</a:t>
                      </a:r>
                    </a:p>
                  </a:txBody>
                  <a:tcPr/>
                </a:tc>
                <a:tc>
                  <a:txBody>
                    <a:bodyPr/>
                    <a:lstStyle/>
                    <a:p>
                      <a:r>
                        <a:rPr lang="en-US" sz="1200"/>
                        <a:t>Subtract with borrow (using carry flag)</a:t>
                      </a:r>
                    </a:p>
                  </a:txBody>
                  <a:tcPr/>
                </a:tc>
                <a:tc>
                  <a:txBody>
                    <a:bodyPr/>
                    <a:lstStyle/>
                    <a:p>
                      <a:r>
                        <a:rPr lang="en-US" sz="1200" dirty="0"/>
                        <a:t>SUC Rd, Rs1, Rs2</a:t>
                      </a:r>
                    </a:p>
                    <a:p>
                      <a:r>
                        <a:rPr lang="en-US" sz="1200" dirty="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1"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37084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37084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8" y="1837266"/>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4">
                  <a:extLst>
                    <a:ext uri="{9D8B030D-6E8A-4147-A177-3AD203B41FA5}">
                      <a16:colId xmlns:a16="http://schemas.microsoft.com/office/drawing/2014/main" val="960611325"/>
                    </a:ext>
                  </a:extLst>
                </a:gridCol>
                <a:gridCol w="1286934">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37084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37084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37084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370840">
                <a:tc>
                  <a:txBody>
                    <a:bodyPr/>
                    <a:lstStyle/>
                    <a:p>
                      <a:r>
                        <a:rPr lang="en-US" sz="1200"/>
                        <a:t>BNZ</a:t>
                      </a:r>
                    </a:p>
                  </a:txBody>
                  <a:tcPr/>
                </a:tc>
                <a:tc>
                  <a:txBody>
                    <a:bodyPr/>
                    <a:lstStyle/>
                    <a:p>
                      <a:r>
                        <a:rPr lang="en-US" sz="1200"/>
                        <a:t>Branch if not Zero</a:t>
                      </a:r>
                    </a:p>
                  </a:txBody>
                  <a:tcPr/>
                </a:tc>
                <a:tc>
                  <a:txBody>
                    <a:bodyPr/>
                    <a:lstStyle/>
                    <a:p>
                      <a:r>
                        <a:rPr lang="en-US" sz="1200" dirty="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61</a:t>
            </a:fld>
            <a:endParaRPr lang="en-US" b="1" dirty="0">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dirty="0"/>
              <a:t>Instruction set families</a:t>
            </a:r>
          </a:p>
        </p:txBody>
      </p:sp>
      <p:sp>
        <p:nvSpPr>
          <p:cNvPr id="7" name="Slide Number Placeholder 4">
            <a:extLst>
              <a:ext uri="{FF2B5EF4-FFF2-40B4-BE49-F238E27FC236}">
                <a16:creationId xmlns:a16="http://schemas.microsoft.com/office/drawing/2014/main" id="{334F31CE-B31A-DD33-3124-F5E920EC5815}"/>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62</a:t>
            </a:fld>
            <a:endParaRPr lang="en-US" b="1" dirty="0">
              <a:solidFill>
                <a:schemeClr val="bg1"/>
              </a:solidFill>
            </a:endParaRP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3" y="1147504"/>
            <a:ext cx="8364790" cy="369332"/>
          </a:xfrm>
          <a:prstGeom prst="rect">
            <a:avLst/>
          </a:prstGeom>
          <a:noFill/>
        </p:spPr>
        <p:txBody>
          <a:bodyPr wrap="none" rtlCol="0">
            <a:spAutoFit/>
          </a:bodyPr>
          <a:lstStyle/>
          <a:p>
            <a:r>
              <a:rPr lang="en-US" dirty="0"/>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3"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2"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62</a:t>
            </a:fld>
            <a:endParaRPr lang="en-US" b="1" dirty="0">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dirty="0"/>
              <a:t>Instruction set</a:t>
            </a:r>
          </a:p>
        </p:txBody>
      </p:sp>
      <p:sp>
        <p:nvSpPr>
          <p:cNvPr id="5" name="Slide Number Placeholder 4">
            <a:extLst>
              <a:ext uri="{FF2B5EF4-FFF2-40B4-BE49-F238E27FC236}">
                <a16:creationId xmlns:a16="http://schemas.microsoft.com/office/drawing/2014/main" id="{AB18DA94-F8E8-458F-07F9-C4D9E067C77A}"/>
              </a:ext>
            </a:extLst>
          </p:cNvPr>
          <p:cNvSpPr>
            <a:spLocks noGrp="1"/>
          </p:cNvSpPr>
          <p:nvPr>
            <p:ph type="sldNum" sz="quarter" idx="4294967295"/>
          </p:nvPr>
        </p:nvSpPr>
        <p:spPr>
          <a:xfrm>
            <a:off x="9448800" y="6366009"/>
            <a:ext cx="2743200" cy="365125"/>
          </a:xfrm>
          <a:prstGeom prst="rect">
            <a:avLst/>
          </a:prstGeom>
        </p:spPr>
        <p:txBody>
          <a:bodyPr/>
          <a:lstStyle/>
          <a:p>
            <a:fld id="{47A6D0F0-DC95-41AF-A605-A11A2E42E4DC}" type="slidenum">
              <a:rPr lang="en-US" b="1" smtClean="0">
                <a:solidFill>
                  <a:schemeClr val="bg1"/>
                </a:solidFill>
              </a:rPr>
              <a:t>63</a:t>
            </a:fld>
            <a:endParaRPr lang="en-US" b="1" dirty="0">
              <a:solidFill>
                <a:schemeClr val="bg1"/>
              </a:solidFill>
            </a:endParaRP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3" y="790004"/>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202730">
                <a:tc>
                  <a:txBody>
                    <a:bodyPr/>
                    <a:lstStyle/>
                    <a:p>
                      <a:r>
                        <a:rPr lang="en-US" sz="1200" dirty="0"/>
                        <a:t>Op code</a:t>
                      </a:r>
                    </a:p>
                  </a:txBody>
                  <a:tcPr/>
                </a:tc>
                <a:tc>
                  <a:txBody>
                    <a:bodyPr/>
                    <a:lstStyle/>
                    <a:p>
                      <a:r>
                        <a:rPr lang="en-US" sz="1200" dirty="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dirty="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02730">
                <a:tc>
                  <a:txBody>
                    <a:bodyPr/>
                    <a:lstStyle/>
                    <a:p>
                      <a:r>
                        <a:rPr lang="en-US" sz="1200" dirty="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02730">
                <a:tc>
                  <a:txBody>
                    <a:bodyPr/>
                    <a:lstStyle/>
                    <a:p>
                      <a:r>
                        <a:rPr lang="en-US" sz="1200" dirty="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02730">
                <a:tc>
                  <a:txBody>
                    <a:bodyPr/>
                    <a:lstStyle/>
                    <a:p>
                      <a:r>
                        <a:rPr lang="en-US" sz="1200" dirty="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02730">
                <a:tc>
                  <a:txBody>
                    <a:bodyPr/>
                    <a:lstStyle/>
                    <a:p>
                      <a:r>
                        <a:rPr lang="en-US" sz="1200" dirty="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Load Register   (immediate, </a:t>
                      </a:r>
                      <a:r>
                        <a:rPr lang="en-US" sz="1200" strike="sngStrike" dirty="0"/>
                        <a:t>other register</a:t>
                      </a:r>
                      <a:r>
                        <a:rPr lang="en-US" sz="1200" dirty="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02730">
                <a:tc>
                  <a:txBody>
                    <a:bodyPr/>
                    <a:lstStyle/>
                    <a:p>
                      <a:r>
                        <a:rPr lang="en-US" sz="1200" dirty="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0">
                <a:tc>
                  <a:txBody>
                    <a:bodyPr/>
                    <a:lstStyle/>
                    <a:p>
                      <a:r>
                        <a:rPr lang="en-US" sz="1200" dirty="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Branch Absolute</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dirty="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02730">
                <a:tc>
                  <a:txBody>
                    <a:bodyPr/>
                    <a:lstStyle/>
                    <a:p>
                      <a:r>
                        <a:rPr lang="en-US" sz="1200" dirty="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Immediate (Format: ALU Rd, Rd, </a:t>
                      </a:r>
                      <a:r>
                        <a:rPr lang="en-US" sz="1200" dirty="0" err="1"/>
                        <a:t>imm</a:t>
                      </a:r>
                      <a:r>
                        <a:rPr lang="en-US" sz="1200" dirty="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02730">
                <a:tc>
                  <a:txBody>
                    <a:bodyPr/>
                    <a:lstStyle/>
                    <a:p>
                      <a:r>
                        <a:rPr lang="en-US" sz="1200" dirty="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02730">
                <a:tc>
                  <a:txBody>
                    <a:bodyPr/>
                    <a:lstStyle/>
                    <a:p>
                      <a:r>
                        <a:rPr lang="en-US" sz="1200" dirty="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OUT reg</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Send a register as a character or integer to the display</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dirty="0"/>
                        <a:t>1001</a:t>
                      </a:r>
                    </a:p>
                  </a:txBody>
                  <a:tcPr>
                    <a:lnR w="12700" cap="flat" cmpd="sng" algn="ctr">
                      <a:solidFill>
                        <a:srgbClr val="002060"/>
                      </a:solidFill>
                      <a:prstDash val="solid"/>
                      <a:round/>
                      <a:headEnd type="none" w="med" len="med"/>
                      <a:tailEnd type="none" w="med" len="med"/>
                    </a:lnR>
                  </a:tcPr>
                </a:tc>
                <a:tc>
                  <a:txBody>
                    <a:bodyPr/>
                    <a:lstStyle/>
                    <a:p>
                      <a:r>
                        <a:rPr lang="en-US" sz="1200" dirty="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02730">
                <a:tc>
                  <a:txBody>
                    <a:bodyPr/>
                    <a:lstStyle/>
                    <a:p>
                      <a:r>
                        <a:rPr lang="en-US" sz="1200" dirty="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02730">
                <a:tc>
                  <a:txBody>
                    <a:bodyPr/>
                    <a:lstStyle/>
                    <a:p>
                      <a:r>
                        <a:rPr lang="en-US" sz="1200" dirty="0"/>
                        <a:t>1011</a:t>
                      </a:r>
                    </a:p>
                  </a:txBody>
                  <a:tcPr>
                    <a:lnR w="12700" cap="flat" cmpd="sng" algn="ctr">
                      <a:solidFill>
                        <a:srgbClr val="002060"/>
                      </a:solidFill>
                      <a:prstDash val="solid"/>
                      <a:round/>
                      <a:headEnd type="none" w="med" len="med"/>
                      <a:tailEnd type="none" w="med" len="med"/>
                    </a:lnR>
                  </a:tcPr>
                </a:tc>
                <a:tc>
                  <a:txBody>
                    <a:bodyPr/>
                    <a:lstStyle/>
                    <a:p>
                      <a:r>
                        <a:rPr lang="en-US" sz="1200" dirty="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02730">
                <a:tc>
                  <a:txBody>
                    <a:bodyPr/>
                    <a:lstStyle/>
                    <a:p>
                      <a:r>
                        <a:rPr lang="en-US" sz="1200" dirty="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02730">
                <a:tc>
                  <a:txBody>
                    <a:bodyPr/>
                    <a:lstStyle/>
                    <a:p>
                      <a:r>
                        <a:rPr lang="en-US" sz="1200" dirty="0"/>
                        <a:t>1101</a:t>
                      </a:r>
                    </a:p>
                  </a:txBody>
                  <a:tcPr/>
                </a:tc>
                <a:tc>
                  <a:txBody>
                    <a:bodyPr/>
                    <a:lstStyle/>
                    <a:p>
                      <a:r>
                        <a:rPr lang="en-US" sz="1200" dirty="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dirty="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02730">
                <a:tc>
                  <a:txBody>
                    <a:bodyPr/>
                    <a:lstStyle/>
                    <a:p>
                      <a:r>
                        <a:rPr lang="en-US" sz="1200" dirty="0"/>
                        <a:t>1110</a:t>
                      </a:r>
                    </a:p>
                  </a:txBody>
                  <a:tcPr/>
                </a:tc>
                <a:tc>
                  <a:txBody>
                    <a:bodyPr/>
                    <a:lstStyle/>
                    <a:p>
                      <a:r>
                        <a:rPr lang="en-US" sz="1200" dirty="0"/>
                        <a:t>RTN</a:t>
                      </a:r>
                    </a:p>
                  </a:txBody>
                  <a:tcPr>
                    <a:solidFill>
                      <a:srgbClr val="9999FF"/>
                    </a:solidFill>
                  </a:tcPr>
                </a:tc>
                <a:tc>
                  <a:txBody>
                    <a:bodyPr/>
                    <a:lstStyle/>
                    <a:p>
                      <a:r>
                        <a:rPr lang="en-US" sz="1200" dirty="0"/>
                        <a:t>Load PC from stack</a:t>
                      </a:r>
                    </a:p>
                  </a:txBody>
                  <a:tcPr>
                    <a:solidFill>
                      <a:srgbClr val="9999FF"/>
                    </a:solidFill>
                  </a:tcPr>
                </a:tc>
                <a:extLst>
                  <a:ext uri="{0D108BD9-81ED-4DB2-BD59-A6C34878D82A}">
                    <a16:rowId xmlns:a16="http://schemas.microsoft.com/office/drawing/2014/main" val="3345109218"/>
                  </a:ext>
                </a:extLst>
              </a:tr>
              <a:tr h="202730">
                <a:tc>
                  <a:txBody>
                    <a:bodyPr/>
                    <a:lstStyle/>
                    <a:p>
                      <a:r>
                        <a:rPr lang="en-US" sz="1200" dirty="0"/>
                        <a:t>1111</a:t>
                      </a:r>
                    </a:p>
                  </a:txBody>
                  <a:tcPr/>
                </a:tc>
                <a:tc>
                  <a:txBody>
                    <a:bodyPr/>
                    <a:lstStyle/>
                    <a:p>
                      <a:r>
                        <a:rPr lang="en-US" sz="1200" dirty="0"/>
                        <a:t>OUT Immediate</a:t>
                      </a:r>
                    </a:p>
                  </a:txBody>
                  <a:tcPr>
                    <a:solidFill>
                      <a:srgbClr val="9999FF"/>
                    </a:solidFill>
                  </a:tcPr>
                </a:tc>
                <a:tc>
                  <a:txBody>
                    <a:bodyPr/>
                    <a:lstStyle/>
                    <a:p>
                      <a:r>
                        <a:rPr lang="en-US" sz="1200" dirty="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8" y="370804"/>
          <a:ext cx="2188308" cy="3114040"/>
        </p:xfrm>
        <a:graphic>
          <a:graphicData uri="http://schemas.openxmlformats.org/drawingml/2006/table">
            <a:tbl>
              <a:tblPr firstRow="1" bandRow="1">
                <a:tableStyleId>{5C22544A-7EE6-4342-B048-85BDC9FD1C3A}</a:tableStyleId>
              </a:tblPr>
              <a:tblGrid>
                <a:gridCol w="1094154">
                  <a:extLst>
                    <a:ext uri="{9D8B030D-6E8A-4147-A177-3AD203B41FA5}">
                      <a16:colId xmlns:a16="http://schemas.microsoft.com/office/drawing/2014/main" val="2963748656"/>
                    </a:ext>
                  </a:extLst>
                </a:gridCol>
                <a:gridCol w="1094154">
                  <a:extLst>
                    <a:ext uri="{9D8B030D-6E8A-4147-A177-3AD203B41FA5}">
                      <a16:colId xmlns:a16="http://schemas.microsoft.com/office/drawing/2014/main" val="1990798846"/>
                    </a:ext>
                  </a:extLst>
                </a:gridCol>
              </a:tblGrid>
              <a:tr h="370840">
                <a:tc>
                  <a:txBody>
                    <a:bodyPr/>
                    <a:lstStyle/>
                    <a:p>
                      <a:r>
                        <a:rPr lang="en-US" sz="1400" dirty="0">
                          <a:solidFill>
                            <a:schemeClr val="tx1"/>
                          </a:solidFill>
                        </a:rPr>
                        <a:t>Phase 0</a:t>
                      </a:r>
                    </a:p>
                  </a:txBody>
                  <a:tcPr>
                    <a:solidFill>
                      <a:schemeClr val="accent4">
                        <a:lumMod val="40000"/>
                        <a:lumOff val="60000"/>
                      </a:schemeClr>
                    </a:solidFill>
                  </a:tcPr>
                </a:tc>
                <a:tc>
                  <a:txBody>
                    <a:bodyPr/>
                    <a:lstStyle/>
                    <a:p>
                      <a:r>
                        <a:rPr lang="en-US" sz="1400" dirty="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400" dirty="0">
                          <a:solidFill>
                            <a:schemeClr val="tx1"/>
                          </a:solidFill>
                        </a:rPr>
                        <a:t>Phase 1</a:t>
                      </a:r>
                    </a:p>
                  </a:txBody>
                  <a:tcPr>
                    <a:solidFill>
                      <a:schemeClr val="accent5">
                        <a:lumMod val="40000"/>
                        <a:lumOff val="60000"/>
                      </a:schemeClr>
                    </a:solidFill>
                  </a:tcPr>
                </a:tc>
                <a:tc>
                  <a:txBody>
                    <a:bodyPr/>
                    <a:lstStyle/>
                    <a:p>
                      <a:r>
                        <a:rPr lang="en-US" sz="1400" dirty="0">
                          <a:solidFill>
                            <a:schemeClr val="tx1"/>
                          </a:solidFill>
                        </a:rPr>
                        <a:t>Fib, </a:t>
                      </a:r>
                      <a:r>
                        <a:rPr lang="en-US" sz="1400" dirty="0" err="1">
                          <a:solidFill>
                            <a:schemeClr val="tx1"/>
                          </a:solidFill>
                        </a:rPr>
                        <a:t>Mult</a:t>
                      </a:r>
                      <a:endParaRPr lang="en-US" sz="140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400" dirty="0"/>
                        <a:t>Phase 2</a:t>
                      </a:r>
                    </a:p>
                  </a:txBody>
                  <a:tcPr>
                    <a:solidFill>
                      <a:schemeClr val="accent6">
                        <a:lumMod val="60000"/>
                        <a:lumOff val="40000"/>
                      </a:schemeClr>
                    </a:solidFill>
                  </a:tcPr>
                </a:tc>
                <a:tc>
                  <a:txBody>
                    <a:bodyPr/>
                    <a:lstStyle/>
                    <a:p>
                      <a:r>
                        <a:rPr lang="en-US" sz="14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Phase 3</a:t>
                      </a:r>
                    </a:p>
                  </a:txBody>
                  <a:tcPr>
                    <a:solidFill>
                      <a:srgbClr val="9999FF"/>
                    </a:solidFill>
                  </a:tcPr>
                </a:tc>
                <a:tc>
                  <a:txBody>
                    <a:bodyPr/>
                    <a:lstStyle/>
                    <a:p>
                      <a:r>
                        <a:rPr lang="en-US" sz="1400" dirty="0"/>
                        <a:t>Display, </a:t>
                      </a:r>
                    </a:p>
                    <a:p>
                      <a:r>
                        <a:rPr lang="en-US" sz="1400" dirty="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6225573"/>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939574483"/>
                  </a:ext>
                </a:extLst>
              </a:tr>
              <a:tr h="370840">
                <a:tc>
                  <a:txBody>
                    <a:bodyPr/>
                    <a:lstStyle/>
                    <a:p>
                      <a:r>
                        <a:rPr lang="en-US" sz="1400" dirty="0"/>
                        <a:t>Completed</a:t>
                      </a:r>
                    </a:p>
                  </a:txBody>
                  <a:tcPr>
                    <a:solidFill>
                      <a:srgbClr val="FFFFCC"/>
                    </a:solidFill>
                  </a:tcPr>
                </a:tc>
                <a:tc>
                  <a:txBody>
                    <a:bodyPr/>
                    <a:lstStyle/>
                    <a:p>
                      <a:endParaRPr lang="en-US" sz="1400" dirty="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63</a:t>
            </a:fld>
            <a:endParaRPr lang="en-US" b="1" dirty="0">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dirty="0"/>
              <a:t>Micro-Instructions Control: NOP Instruction (00000)</a:t>
            </a:r>
          </a:p>
        </p:txBody>
      </p:sp>
      <p:sp>
        <p:nvSpPr>
          <p:cNvPr id="8" name="Slide Number Placeholder 4">
            <a:extLst>
              <a:ext uri="{FF2B5EF4-FFF2-40B4-BE49-F238E27FC236}">
                <a16:creationId xmlns:a16="http://schemas.microsoft.com/office/drawing/2014/main" id="{75C2A48B-3A4A-C143-4EF3-1E7897CBF23C}"/>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64</a:t>
            </a:fld>
            <a:endParaRPr lang="en-US" b="1" dirty="0">
              <a:solidFill>
                <a:schemeClr val="bg1"/>
              </a:solidFill>
            </a:endParaRP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endParaRPr lang="en-US" dirty="0"/>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NOP</a:t>
            </a:r>
            <a:endParaRPr lang="en-US" sz="2800" b="0" dirty="0">
              <a:solidFill>
                <a:srgbClr val="00B050"/>
              </a:solidFill>
              <a:effectLst/>
              <a:latin typeface="Consolas" panose="020B0609020204030204" pitchFamily="49" charset="0"/>
            </a:endParaRP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64</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8" y="182880"/>
            <a:ext cx="9144000" cy="457200"/>
          </a:xfrm>
        </p:spPr>
        <p:txBody>
          <a:bodyPr/>
          <a:lstStyle/>
          <a:p>
            <a:r>
              <a:rPr lang="en-US" dirty="0"/>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r>
                        <a:rPr lang="en-US" dirty="0"/>
                        <a:t>Do nothing</a:t>
                      </a:r>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65</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2" y="4177324"/>
            <a:ext cx="6769653" cy="600164"/>
          </a:xfrm>
          <a:prstGeom prst="rect">
            <a:avLst/>
          </a:prstGeom>
          <a:solidFill>
            <a:srgbClr val="FFFFCC"/>
          </a:solidFill>
        </p:spPr>
        <p:txBody>
          <a:bodyPr wrap="square" rtlCol="0">
            <a:spAutoFit/>
          </a:bodyPr>
          <a:lstStyle/>
          <a:p>
            <a:r>
              <a:rPr lang="en-US" sz="1100" dirty="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sp>
        <p:nvSpPr>
          <p:cNvPr id="7" name="Slide Number Placeholder 4">
            <a:extLst>
              <a:ext uri="{FF2B5EF4-FFF2-40B4-BE49-F238E27FC236}">
                <a16:creationId xmlns:a16="http://schemas.microsoft.com/office/drawing/2014/main" id="{E40F91B0-0DCE-98E5-CC89-3F4B5D535740}"/>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66</a:t>
            </a:fld>
            <a:endParaRPr lang="en-US" b="1" dirty="0">
              <a:solidFill>
                <a:schemeClr val="bg1"/>
              </a:solidFill>
            </a:endParaRP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79" y="1228632"/>
          <a:ext cx="10088735" cy="3040910"/>
        </p:xfrm>
        <a:graphic>
          <a:graphicData uri="http://schemas.openxmlformats.org/drawingml/2006/table">
            <a:tbl>
              <a:tblPr firstRow="1" bandRow="1">
                <a:tableStyleId>{5C22544A-7EE6-4342-B048-85BDC9FD1C3A}</a:tableStyleId>
              </a:tblPr>
              <a:tblGrid>
                <a:gridCol w="1170086">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2657">
                <a:tc>
                  <a:txBody>
                    <a:bodyPr/>
                    <a:lstStyle/>
                    <a:p>
                      <a:pPr algn="ctr"/>
                      <a:r>
                        <a:rPr lang="en-US" sz="1400" dirty="0"/>
                        <a:t>Op Select</a:t>
                      </a:r>
                    </a:p>
                  </a:txBody>
                  <a:tcPr/>
                </a:tc>
                <a:tc gridSpan="2">
                  <a:txBody>
                    <a:bodyPr/>
                    <a:lstStyle/>
                    <a:p>
                      <a:pPr algn="ctr"/>
                      <a:r>
                        <a:rPr lang="en-US" sz="1400" dirty="0"/>
                        <a:t>Special </a:t>
                      </a:r>
                      <a:r>
                        <a:rPr lang="en-US" sz="1400" dirty="0" err="1"/>
                        <a:t>Func</a:t>
                      </a:r>
                      <a:r>
                        <a:rPr lang="en-US" sz="14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Special </a:t>
                      </a:r>
                      <a:r>
                        <a:rPr lang="en-US" sz="1400" dirty="0" err="1"/>
                        <a:t>Func</a:t>
                      </a:r>
                      <a:r>
                        <a:rPr lang="en-US" sz="1400" dirty="0"/>
                        <a:t>. = 1</a:t>
                      </a:r>
                    </a:p>
                  </a:txBody>
                  <a:tcPr/>
                </a:tc>
                <a:tc hMerge="1">
                  <a:txBody>
                    <a:bodyPr/>
                    <a:lstStyle/>
                    <a:p>
                      <a:endParaRPr lang="en-US"/>
                    </a:p>
                  </a:txBody>
                  <a:tcPr/>
                </a:tc>
                <a:tc>
                  <a:txBody>
                    <a:bodyPr/>
                    <a:lstStyle/>
                    <a:p>
                      <a:pPr algn="ctr"/>
                      <a:r>
                        <a:rPr lang="en-US" sz="1400" dirty="0"/>
                        <a:t>Flag in</a:t>
                      </a:r>
                    </a:p>
                  </a:txBody>
                  <a:tcPr/>
                </a:tc>
                <a:tc>
                  <a:txBody>
                    <a:bodyPr/>
                    <a:lstStyle/>
                    <a:p>
                      <a:pPr algn="ctr"/>
                      <a:r>
                        <a:rPr lang="en-US" sz="1400" dirty="0"/>
                        <a:t>Flags Out</a:t>
                      </a:r>
                    </a:p>
                  </a:txBody>
                  <a:tcPr/>
                </a:tc>
                <a:extLst>
                  <a:ext uri="{0D108BD9-81ED-4DB2-BD59-A6C34878D82A}">
                    <a16:rowId xmlns:a16="http://schemas.microsoft.com/office/drawing/2014/main" val="1172704005"/>
                  </a:ext>
                </a:extLst>
              </a:tr>
              <a:tr h="312657">
                <a:tc>
                  <a:txBody>
                    <a:bodyPr/>
                    <a:lstStyle/>
                    <a:p>
                      <a:pPr algn="ctr"/>
                      <a:r>
                        <a:rPr lang="en-US" sz="1400" dirty="0"/>
                        <a:t>0</a:t>
                      </a:r>
                    </a:p>
                  </a:txBody>
                  <a:tcPr/>
                </a:tc>
                <a:tc>
                  <a:txBody>
                    <a:bodyPr/>
                    <a:lstStyle/>
                    <a:p>
                      <a:pPr algn="ctr"/>
                      <a:r>
                        <a:rPr lang="en-US" sz="1400" dirty="0"/>
                        <a:t>A OR B</a:t>
                      </a:r>
                    </a:p>
                  </a:txBody>
                  <a:tcPr>
                    <a:lnR w="12700" cap="flat" cmpd="sng" algn="ctr">
                      <a:solidFill>
                        <a:schemeClr val="bg1"/>
                      </a:solidFill>
                      <a:prstDash val="solid"/>
                      <a:round/>
                      <a:headEnd type="none" w="med" len="med"/>
                      <a:tailEnd type="none" w="med" len="med"/>
                    </a:lnR>
                  </a:tcPr>
                </a:tc>
                <a:tc>
                  <a:txBody>
                    <a:bodyPr/>
                    <a:lstStyle/>
                    <a:p>
                      <a:pPr algn="l"/>
                      <a:r>
                        <a:rPr lang="en-US" sz="1400" dirty="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3310631083"/>
                  </a:ext>
                </a:extLst>
              </a:tr>
              <a:tr h="312657">
                <a:tc>
                  <a:txBody>
                    <a:bodyPr/>
                    <a:lstStyle/>
                    <a:p>
                      <a:pPr algn="ctr"/>
                      <a:r>
                        <a:rPr lang="en-US" sz="1400" dirty="0"/>
                        <a:t>1</a:t>
                      </a:r>
                    </a:p>
                  </a:txBody>
                  <a:tcPr/>
                </a:tc>
                <a:tc>
                  <a:txBody>
                    <a:bodyPr/>
                    <a:lstStyle/>
                    <a:p>
                      <a:pPr algn="ctr"/>
                      <a:r>
                        <a:rPr lang="en-US" sz="1400" dirty="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400" dirty="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 </a:t>
                      </a:r>
                    </a:p>
                  </a:txBody>
                  <a:tcPr/>
                </a:tc>
                <a:extLst>
                  <a:ext uri="{0D108BD9-81ED-4DB2-BD59-A6C34878D82A}">
                    <a16:rowId xmlns:a16="http://schemas.microsoft.com/office/drawing/2014/main" val="3738173850"/>
                  </a:ext>
                </a:extLst>
              </a:tr>
              <a:tr h="312657">
                <a:tc>
                  <a:txBody>
                    <a:bodyPr/>
                    <a:lstStyle/>
                    <a:p>
                      <a:pPr algn="ctr"/>
                      <a:r>
                        <a:rPr lang="en-US" sz="1400" dirty="0"/>
                        <a:t>2</a:t>
                      </a:r>
                    </a:p>
                  </a:txBody>
                  <a:tcPr/>
                </a:tc>
                <a:tc>
                  <a:txBody>
                    <a:bodyPr/>
                    <a:lstStyle/>
                    <a:p>
                      <a:pPr algn="ctr"/>
                      <a:r>
                        <a:rPr lang="en-US" sz="14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4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~B</a:t>
                      </a:r>
                    </a:p>
                  </a:txBody>
                  <a:tcPr>
                    <a:lnR w="12700" cap="flat" cmpd="sng" algn="ctr">
                      <a:solidFill>
                        <a:schemeClr val="bg1"/>
                      </a:solidFill>
                      <a:prstDash val="solid"/>
                      <a:round/>
                      <a:headEnd type="none" w="med" len="med"/>
                      <a:tailEnd type="none" w="med" len="med"/>
                    </a:lnR>
                  </a:tcPr>
                </a:tc>
                <a:tc>
                  <a:txBody>
                    <a:bodyPr/>
                    <a:lstStyle/>
                    <a:p>
                      <a:pPr algn="l"/>
                      <a:r>
                        <a:rPr lang="en-US" sz="14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1360638868"/>
                  </a:ext>
                </a:extLst>
              </a:tr>
              <a:tr h="312657">
                <a:tc>
                  <a:txBody>
                    <a:bodyPr/>
                    <a:lstStyle/>
                    <a:p>
                      <a:pPr algn="ctr"/>
                      <a:r>
                        <a:rPr lang="en-US" sz="1400" dirty="0"/>
                        <a:t>3</a:t>
                      </a:r>
                    </a:p>
                  </a:txBody>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 </a:t>
                      </a:r>
                    </a:p>
                  </a:txBody>
                  <a:tcPr/>
                </a:tc>
                <a:tc>
                  <a:txBody>
                    <a:bodyPr/>
                    <a:lstStyle/>
                    <a:p>
                      <a:pPr algn="ctr"/>
                      <a:r>
                        <a:rPr lang="en-US" sz="1400" dirty="0"/>
                        <a:t>Z, N, Co</a:t>
                      </a:r>
                    </a:p>
                  </a:txBody>
                  <a:tcPr/>
                </a:tc>
                <a:extLst>
                  <a:ext uri="{0D108BD9-81ED-4DB2-BD59-A6C34878D82A}">
                    <a16:rowId xmlns:a16="http://schemas.microsoft.com/office/drawing/2014/main" val="4155580310"/>
                  </a:ext>
                </a:extLst>
              </a:tr>
              <a:tr h="539654">
                <a:tc>
                  <a:txBody>
                    <a:bodyPr/>
                    <a:lstStyle/>
                    <a:p>
                      <a:pPr algn="ctr"/>
                      <a:r>
                        <a:rPr lang="en-US" sz="1400" dirty="0"/>
                        <a:t>4</a:t>
                      </a:r>
                    </a:p>
                  </a:txBody>
                  <a:tcPr/>
                </a:tc>
                <a:tc>
                  <a:txBody>
                    <a:bodyPr/>
                    <a:lstStyle/>
                    <a:p>
                      <a:pPr algn="ctr"/>
                      <a:r>
                        <a:rPr lang="en-US" sz="1400" dirty="0"/>
                        <a:t>Shift Left A </a:t>
                      </a:r>
                    </a:p>
                    <a:p>
                      <a:pPr algn="ctr"/>
                      <a:r>
                        <a:rPr lang="en-US" sz="1400" dirty="0"/>
                        <a:t>A[0]=0</a:t>
                      </a:r>
                    </a:p>
                  </a:txBody>
                  <a:tcPr>
                    <a:lnR w="12700" cap="flat" cmpd="sng" algn="ctr">
                      <a:solidFill>
                        <a:schemeClr val="bg1"/>
                      </a:solidFill>
                      <a:prstDash val="solid"/>
                      <a:round/>
                      <a:headEnd type="none" w="med" len="med"/>
                      <a:tailEnd type="none" w="med" len="med"/>
                    </a:lnR>
                  </a:tcPr>
                </a:tc>
                <a:tc>
                  <a:txBody>
                    <a:bodyPr/>
                    <a:lstStyle/>
                    <a:p>
                      <a:pPr algn="l"/>
                      <a:r>
                        <a:rPr lang="en-US" sz="1400" dirty="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Rotate left A</a:t>
                      </a:r>
                    </a:p>
                    <a:p>
                      <a:pPr algn="ctr"/>
                      <a:r>
                        <a:rPr lang="en-US" sz="1400" dirty="0"/>
                        <a:t>A[0]=</a:t>
                      </a:r>
                      <a:r>
                        <a:rPr lang="en-US" sz="1400" dirty="0" err="1"/>
                        <a:t>Cin</a:t>
                      </a:r>
                      <a:r>
                        <a:rPr lang="en-US" sz="1400" dirty="0"/>
                        <a:t> </a:t>
                      </a:r>
                    </a:p>
                  </a:txBody>
                  <a:tcPr>
                    <a:lnR w="12700" cap="flat" cmpd="sng" algn="ctr">
                      <a:solidFill>
                        <a:schemeClr val="bg1"/>
                      </a:solidFill>
                      <a:prstDash val="solid"/>
                      <a:round/>
                      <a:headEnd type="none" w="med" len="med"/>
                      <a:tailEnd type="none" w="med" len="med"/>
                    </a:lnR>
                  </a:tcPr>
                </a:tc>
                <a:tc>
                  <a:txBody>
                    <a:bodyPr/>
                    <a:lstStyle/>
                    <a:p>
                      <a:pPr algn="l"/>
                      <a:r>
                        <a:rPr lang="en-US" sz="1400" dirty="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(Rotate)</a:t>
                      </a:r>
                    </a:p>
                  </a:txBody>
                  <a:tcPr/>
                </a:tc>
                <a:tc>
                  <a:txBody>
                    <a:bodyPr/>
                    <a:lstStyle/>
                    <a:p>
                      <a:pPr algn="ctr"/>
                      <a:r>
                        <a:rPr lang="en-US" sz="1400" dirty="0"/>
                        <a:t>Z, N=A[6], Co=A[7]</a:t>
                      </a:r>
                    </a:p>
                  </a:txBody>
                  <a:tcPr/>
                </a:tc>
                <a:extLst>
                  <a:ext uri="{0D108BD9-81ED-4DB2-BD59-A6C34878D82A}">
                    <a16:rowId xmlns:a16="http://schemas.microsoft.com/office/drawing/2014/main" val="2712813175"/>
                  </a:ext>
                </a:extLst>
              </a:tr>
              <a:tr h="312657">
                <a:tc>
                  <a:txBody>
                    <a:bodyPr/>
                    <a:lstStyle/>
                    <a:p>
                      <a:pPr algn="ctr"/>
                      <a:r>
                        <a:rPr lang="en-US" sz="1400" dirty="0"/>
                        <a:t>5</a:t>
                      </a:r>
                    </a:p>
                  </a:txBody>
                  <a:tcPr/>
                </a:tc>
                <a:tc>
                  <a:txBody>
                    <a:bodyPr/>
                    <a:lstStyle/>
                    <a:p>
                      <a:pPr algn="ctr"/>
                      <a:r>
                        <a:rPr lang="en-US" sz="1400" dirty="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400" dirty="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400" dirty="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442150718"/>
                  </a:ext>
                </a:extLst>
              </a:tr>
              <a:tr h="312657">
                <a:tc>
                  <a:txBody>
                    <a:bodyPr/>
                    <a:lstStyle/>
                    <a:p>
                      <a:pPr algn="ctr"/>
                      <a:r>
                        <a:rPr lang="en-US" sz="1400" dirty="0"/>
                        <a:t>6</a:t>
                      </a:r>
                    </a:p>
                  </a:txBody>
                  <a:tcPr/>
                </a:tc>
                <a:tc>
                  <a:txBody>
                    <a:bodyPr/>
                    <a:lstStyle/>
                    <a:p>
                      <a:pPr algn="ctr"/>
                      <a:r>
                        <a:rPr lang="en-US" sz="14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-&gt; A-&gt; </a:t>
                      </a:r>
                      <a:r>
                        <a:rPr lang="en-US" sz="1400" dirty="0" err="1"/>
                        <a:t>Cout</a:t>
                      </a:r>
                      <a:endParaRPr lang="en-US" sz="1400" dirty="0"/>
                    </a:p>
                  </a:txBody>
                  <a:tcPr>
                    <a:lnR w="12700" cap="flat" cmpd="sng" algn="ctr">
                      <a:solidFill>
                        <a:schemeClr val="bg1"/>
                      </a:solidFill>
                      <a:prstDash val="solid"/>
                      <a:round/>
                      <a:headEnd type="none" w="med" len="med"/>
                      <a:tailEnd type="none" w="med" len="med"/>
                    </a:lnR>
                  </a:tcPr>
                </a:tc>
                <a:tc>
                  <a:txBody>
                    <a:bodyPr/>
                    <a:lstStyle/>
                    <a:p>
                      <a:pPr algn="l"/>
                      <a:endParaRPr lang="en-US" sz="1400"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615310716"/>
                  </a:ext>
                </a:extLst>
              </a:tr>
              <a:tr h="312657">
                <a:tc>
                  <a:txBody>
                    <a:bodyPr/>
                    <a:lstStyle/>
                    <a:p>
                      <a:pPr algn="ctr"/>
                      <a:r>
                        <a:rPr lang="en-US" sz="1400" dirty="0">
                          <a:solidFill>
                            <a:schemeClr val="tx1"/>
                          </a:solidFill>
                        </a:rPr>
                        <a:t>7</a:t>
                      </a:r>
                    </a:p>
                  </a:txBody>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solidFill>
                            <a:schemeClr val="tx1"/>
                          </a:solidFill>
                        </a:rPr>
                        <a:t>Cin</a:t>
                      </a:r>
                      <a:endParaRPr lang="en-U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55448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sz="1400" dirty="0"/>
                        <a:t>Proposal</a:t>
                      </a:r>
                    </a:p>
                  </a:txBody>
                  <a:tcPr/>
                </a:tc>
                <a:tc>
                  <a:txBody>
                    <a:bodyPr/>
                    <a:lstStyle/>
                    <a:p>
                      <a:r>
                        <a:rPr lang="en-US" sz="1400" dirty="0"/>
                        <a:t># of IC slots </a:t>
                      </a:r>
                    </a:p>
                  </a:txBody>
                  <a:tcPr/>
                </a:tc>
                <a:tc>
                  <a:txBody>
                    <a:bodyPr/>
                    <a:lstStyle/>
                    <a:p>
                      <a:r>
                        <a:rPr lang="en-US" sz="1400" dirty="0"/>
                        <a:t>Description</a:t>
                      </a:r>
                    </a:p>
                  </a:txBody>
                  <a:tcPr/>
                </a:tc>
                <a:tc>
                  <a:txBody>
                    <a:bodyPr/>
                    <a:lstStyle/>
                    <a:p>
                      <a:r>
                        <a:rPr lang="en-US" sz="1400" dirty="0"/>
                        <a:t>Op Code </a:t>
                      </a:r>
                    </a:p>
                  </a:txBody>
                  <a:tcPr/>
                </a:tc>
                <a:extLst>
                  <a:ext uri="{0D108BD9-81ED-4DB2-BD59-A6C34878D82A}">
                    <a16:rowId xmlns:a16="http://schemas.microsoft.com/office/drawing/2014/main" val="381336539"/>
                  </a:ext>
                </a:extLst>
              </a:tr>
              <a:tr h="264531">
                <a:tc>
                  <a:txBody>
                    <a:bodyPr/>
                    <a:lstStyle/>
                    <a:p>
                      <a:r>
                        <a:rPr lang="en-US" sz="1400" dirty="0"/>
                        <a:t>OR and ADD share Op Code</a:t>
                      </a:r>
                    </a:p>
                    <a:p>
                      <a:r>
                        <a:rPr lang="en-US" sz="1400" dirty="0"/>
                        <a:t>(low priority)</a:t>
                      </a:r>
                    </a:p>
                  </a:txBody>
                  <a:tcPr/>
                </a:tc>
                <a:tc>
                  <a:txBody>
                    <a:bodyPr/>
                    <a:lstStyle/>
                    <a:p>
                      <a:r>
                        <a:rPr lang="en-US" sz="1400" dirty="0"/>
                        <a:t>2x 74LS157</a:t>
                      </a:r>
                    </a:p>
                  </a:txBody>
                  <a:tcPr/>
                </a:tc>
                <a:tc>
                  <a:txBody>
                    <a:bodyPr/>
                    <a:lstStyle/>
                    <a:p>
                      <a:r>
                        <a:rPr lang="en-US" sz="1400" dirty="0"/>
                        <a:t>Special Function select OR </a:t>
                      </a:r>
                      <a:r>
                        <a:rPr lang="en-US" sz="1400" dirty="0" err="1"/>
                        <a:t>or</a:t>
                      </a:r>
                      <a:r>
                        <a:rPr lang="en-US" sz="1400" dirty="0"/>
                        <a:t> AND</a:t>
                      </a:r>
                    </a:p>
                  </a:txBody>
                  <a:tcPr/>
                </a:tc>
                <a:tc>
                  <a:txBody>
                    <a:bodyPr/>
                    <a:lstStyle/>
                    <a:p>
                      <a:r>
                        <a:rPr lang="en-US" sz="1400" dirty="0"/>
                        <a:t>Release op code</a:t>
                      </a:r>
                    </a:p>
                  </a:txBody>
                  <a:tcPr/>
                </a:tc>
                <a:extLst>
                  <a:ext uri="{0D108BD9-81ED-4DB2-BD59-A6C34878D82A}">
                    <a16:rowId xmlns:a16="http://schemas.microsoft.com/office/drawing/2014/main" val="4225376749"/>
                  </a:ext>
                </a:extLst>
              </a:tr>
              <a:tr h="456588">
                <a:tc>
                  <a:txBody>
                    <a:bodyPr/>
                    <a:lstStyle/>
                    <a:p>
                      <a:r>
                        <a:rPr lang="en-US" sz="1400" strike="noStrike" baseline="0" dirty="0"/>
                        <a:t>Move A, B Regs</a:t>
                      </a:r>
                    </a:p>
                    <a:p>
                      <a:r>
                        <a:rPr lang="en-US" sz="1400" strike="noStrike" baseline="0" dirty="0"/>
                        <a:t>(require replacement of 74LS251 with 74HC251)</a:t>
                      </a:r>
                    </a:p>
                  </a:txBody>
                  <a:tcPr/>
                </a:tc>
                <a:tc>
                  <a:txBody>
                    <a:bodyPr/>
                    <a:lstStyle/>
                    <a:p>
                      <a:r>
                        <a:rPr lang="en-US" sz="1400" strike="noStrike" baseline="0" dirty="0"/>
                        <a:t>4x 74LS161</a:t>
                      </a:r>
                    </a:p>
                    <a:p>
                      <a:r>
                        <a:rPr lang="en-US" sz="1400" strike="noStrike" baseline="0" dirty="0"/>
                        <a:t>1x 74LS00 NAND</a:t>
                      </a:r>
                    </a:p>
                  </a:txBody>
                  <a:tcPr/>
                </a:tc>
                <a:tc>
                  <a:txBody>
                    <a:bodyPr/>
                    <a:lstStyle/>
                    <a:p>
                      <a:r>
                        <a:rPr lang="en-US" sz="1400" strike="noStrike" baseline="0" dirty="0"/>
                        <a:t>Reduce interface to one data bus instead of A, B, C </a:t>
                      </a:r>
                    </a:p>
                    <a:p>
                      <a:r>
                        <a:rPr lang="en-US" sz="1400" strike="noStrike" baseline="0" dirty="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noStrike" baseline="0" dirty="0"/>
                        <a:t>No change</a:t>
                      </a:r>
                    </a:p>
                    <a:p>
                      <a:endParaRPr lang="en-US" sz="1400" strike="noStrike" baseline="0"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66</a:t>
            </a:fld>
            <a:endParaRPr lang="en-US" b="1" dirty="0">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dirty="0"/>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00100100 = 0x24</a:t>
                      </a:r>
                    </a:p>
                  </a:txBody>
                  <a:tcPr/>
                </a:tc>
                <a:tc>
                  <a:txBody>
                    <a:bodyPr/>
                    <a:lstStyle/>
                    <a:p>
                      <a:pPr algn="l"/>
                      <a:r>
                        <a:rPr lang="en-US" dirty="0"/>
                        <a:t>Output and Read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3536546"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67</a:t>
            </a:fld>
            <a:endParaRPr lang="en-US" b="1" dirty="0">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sz="2400" dirty="0"/>
              <a:t>Micro-Instructions Control: Load Immediate to Reg (00011)</a:t>
            </a:r>
            <a:endParaRPr lang="en-US" dirty="0"/>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01100000 = 0x60</a:t>
                      </a:r>
                    </a:p>
                  </a:txBody>
                  <a:tcPr/>
                </a:tc>
                <a:tc>
                  <a:txBody>
                    <a:bodyPr/>
                    <a:lstStyle/>
                    <a:p>
                      <a:pPr algn="l"/>
                      <a:r>
                        <a:rPr lang="en-US" dirty="0"/>
                        <a:t>Write </a:t>
                      </a:r>
                      <a:r>
                        <a:rPr lang="en-US" dirty="0" err="1"/>
                        <a:t>imm</a:t>
                      </a:r>
                      <a:r>
                        <a:rPr lang="en-US" dirty="0"/>
                        <a:t> to bus and Rd read</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0">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a:t>
                      </a:r>
                      <a:r>
                        <a:rPr lang="en-US" dirty="0" err="1"/>
                        <a:t>Imm</a:t>
                      </a:r>
                      <a:endParaRPr lang="en-US" dirty="0"/>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L</a:t>
            </a:r>
            <a:r>
              <a:rPr lang="en-US" sz="2800" b="0" dirty="0">
                <a:solidFill>
                  <a:srgbClr val="00B050"/>
                </a:solidFill>
                <a:effectLst/>
                <a:latin typeface="Consolas" panose="020B0609020204030204" pitchFamily="49" charset="0"/>
              </a:rPr>
              <a:t>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68</a:t>
            </a:fld>
            <a:endParaRPr lang="en-US" b="1" dirty="0">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dirty="0"/>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00110000 = 0x30</a:t>
                      </a:r>
                    </a:p>
                  </a:txBody>
                  <a:tcPr/>
                </a:tc>
                <a:tc>
                  <a:txBody>
                    <a:bodyPr/>
                    <a:lstStyle/>
                    <a:p>
                      <a:pPr algn="l"/>
                      <a:r>
                        <a:rPr lang="en-US" dirty="0"/>
                        <a:t>Write Rs1 to bus and Rd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2" y="562499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69</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7" y="4837754"/>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6" y="4531329"/>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4"/>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7</a:t>
            </a:fld>
            <a:endParaRPr lang="en-US" b="1" dirty="0">
              <a:solidFill>
                <a:schemeClr val="bg1"/>
              </a:solidFill>
            </a:endParaRP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6" y="869498"/>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39" y="5164145"/>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I/O[0:7]</a:t>
            </a: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3"/>
          </p:cNvCxnSpPr>
          <p:nvPr/>
        </p:nvCxnSpPr>
        <p:spPr>
          <a:xfrm>
            <a:off x="6843390" y="2208228"/>
            <a:ext cx="420265" cy="1654768"/>
          </a:xfrm>
          <a:prstGeom prst="bentConnector3">
            <a:avLst>
              <a:gd name="adj1" fmla="val 15439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425717" y="2006996"/>
            <a:ext cx="456768"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31050"/>
          <a:stretch/>
        </p:blipFill>
        <p:spPr>
          <a:xfrm>
            <a:off x="2882485" y="1868782"/>
            <a:ext cx="563746" cy="370491"/>
          </a:xfrm>
          <a:prstGeom prst="rect">
            <a:avLst/>
          </a:prstGeom>
          <a:solidFill>
            <a:schemeClr val="bg1"/>
          </a:solidFill>
        </p:spPr>
      </p:pic>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a:off x="6279644" y="2014852"/>
            <a:ext cx="563746" cy="386751"/>
          </a:xfrm>
          <a:prstGeom prst="rect">
            <a:avLst/>
          </a:prstGeom>
        </p:spPr>
      </p:pic>
      <p:sp>
        <p:nvSpPr>
          <p:cNvPr id="46" name="TextBox 45">
            <a:hlinkClick r:id="rId6" action="ppaction://hlinksldjump"/>
            <a:extLst>
              <a:ext uri="{FF2B5EF4-FFF2-40B4-BE49-F238E27FC236}">
                <a16:creationId xmlns:a16="http://schemas.microsoft.com/office/drawing/2014/main" id="{88F82D75-77E2-1831-A972-12C4E77BFEA9}"/>
              </a:ext>
            </a:extLst>
          </p:cNvPr>
          <p:cNvSpPr txBox="1"/>
          <p:nvPr/>
        </p:nvSpPr>
        <p:spPr>
          <a:xfrm>
            <a:off x="1659160" y="1914663"/>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9" name="Rectangle 48">
            <a:hlinkClick r:id="rId7" action="ppaction://hlinksldjump"/>
            <a:extLst>
              <a:ext uri="{FF2B5EF4-FFF2-40B4-BE49-F238E27FC236}">
                <a16:creationId xmlns:a16="http://schemas.microsoft.com/office/drawing/2014/main" id="{2838B378-77BA-207A-5AC6-24C82662F479}"/>
              </a:ext>
            </a:extLst>
          </p:cNvPr>
          <p:cNvSpPr/>
          <p:nvPr/>
        </p:nvSpPr>
        <p:spPr>
          <a:xfrm>
            <a:off x="962677" y="22642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2" name="TextBox 1">
            <a:extLst>
              <a:ext uri="{FF2B5EF4-FFF2-40B4-BE49-F238E27FC236}">
                <a16:creationId xmlns:a16="http://schemas.microsoft.com/office/drawing/2014/main" id="{7D66B736-BA21-A3E7-3B68-EA5C25E6CB68}"/>
              </a:ext>
            </a:extLst>
          </p:cNvPr>
          <p:cNvSpPr txBox="1"/>
          <p:nvPr/>
        </p:nvSpPr>
        <p:spPr>
          <a:xfrm rot="5400000">
            <a:off x="6201448" y="4537393"/>
            <a:ext cx="745717" cy="369332"/>
          </a:xfrm>
          <a:prstGeom prst="rect">
            <a:avLst/>
          </a:prstGeom>
          <a:noFill/>
        </p:spPr>
        <p:txBody>
          <a:bodyPr wrap="none" rtlCol="0">
            <a:spAutoFit/>
          </a:bodyPr>
          <a:lstStyle/>
          <a:p>
            <a:r>
              <a:rPr lang="en-US" dirty="0"/>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6"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A0..A15</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a:t>
            </a:fld>
            <a:endParaRPr lang="en-US" b="1" dirty="0">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89"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2" name="Rectangle 11">
            <a:hlinkClick r:id="rId7" action="ppaction://hlinksldjump"/>
            <a:extLst>
              <a:ext uri="{FF2B5EF4-FFF2-40B4-BE49-F238E27FC236}">
                <a16:creationId xmlns:a16="http://schemas.microsoft.com/office/drawing/2014/main" id="{888E948C-7C85-7F0A-D76A-E11EAC24853C}"/>
              </a:ext>
            </a:extLst>
          </p:cNvPr>
          <p:cNvSpPr/>
          <p:nvPr/>
        </p:nvSpPr>
        <p:spPr>
          <a:xfrm>
            <a:off x="962677" y="159662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pic>
        <p:nvPicPr>
          <p:cNvPr id="14" name="Picture 13" descr="Diagram&#10;&#10;Description automatically generated with low confidence">
            <a:extLst>
              <a:ext uri="{FF2B5EF4-FFF2-40B4-BE49-F238E27FC236}">
                <a16:creationId xmlns:a16="http://schemas.microsoft.com/office/drawing/2014/main" id="{4C02392D-7F73-A4EE-DE98-6F4DC85BDEE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rot="5400000">
            <a:off x="7955804" y="2299155"/>
            <a:ext cx="563746" cy="386751"/>
          </a:xfrm>
          <a:prstGeom prst="rect">
            <a:avLst/>
          </a:prstGeom>
        </p:spPr>
      </p:pic>
      <p:cxnSp>
        <p:nvCxnSpPr>
          <p:cNvPr id="22" name="Connector: Elbow 21">
            <a:extLst>
              <a:ext uri="{FF2B5EF4-FFF2-40B4-BE49-F238E27FC236}">
                <a16:creationId xmlns:a16="http://schemas.microsoft.com/office/drawing/2014/main" id="{01A6B392-CD60-3071-06E2-E94E47E03A90}"/>
              </a:ext>
            </a:extLst>
          </p:cNvPr>
          <p:cNvCxnSpPr>
            <a:cxnSpLocks/>
            <a:stCxn id="14" idx="3"/>
            <a:endCxn id="23" idx="3"/>
          </p:cNvCxnSpPr>
          <p:nvPr/>
        </p:nvCxnSpPr>
        <p:spPr>
          <a:xfrm rot="5400000">
            <a:off x="6837669" y="3200390"/>
            <a:ext cx="1825995" cy="974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B2F0CD6-267F-79D6-1CAB-A2C00ADBA38E}"/>
              </a:ext>
            </a:extLst>
          </p:cNvPr>
          <p:cNvCxnSpPr>
            <a:cxnSpLocks/>
            <a:stCxn id="12" idx="3"/>
            <a:endCxn id="14" idx="1"/>
          </p:cNvCxnSpPr>
          <p:nvPr/>
        </p:nvCxnSpPr>
        <p:spPr>
          <a:xfrm>
            <a:off x="2425717" y="1688065"/>
            <a:ext cx="5811960" cy="522593"/>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8D80E0-685D-DE71-49E4-0277ABA77626}"/>
              </a:ext>
            </a:extLst>
          </p:cNvPr>
          <p:cNvCxnSpPr>
            <a:stCxn id="101" idx="3"/>
          </p:cNvCxnSpPr>
          <p:nvPr/>
        </p:nvCxnSpPr>
        <p:spPr>
          <a:xfrm>
            <a:off x="3446231" y="2054028"/>
            <a:ext cx="864086" cy="813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hlinkClick r:id="rId10"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 INV</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0"/>
            <a:ext cx="4847424" cy="3597262"/>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dirty="0"/>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2" y="742462"/>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0x1_40 01_0100_0000</a:t>
                      </a:r>
                    </a:p>
                  </a:txBody>
                  <a:tcPr/>
                </a:tc>
                <a:tc>
                  <a:txBody>
                    <a:bodyPr/>
                    <a:lstStyle/>
                    <a:p>
                      <a:pPr algn="l"/>
                      <a:r>
                        <a:rPr lang="en-US" dirty="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0x0_80 00_1000_0000</a:t>
                      </a:r>
                    </a:p>
                  </a:txBody>
                  <a:tcPr/>
                </a:tc>
                <a:tc>
                  <a:txBody>
                    <a:bodyPr/>
                    <a:lstStyle/>
                    <a:p>
                      <a:pPr algn="l"/>
                      <a:r>
                        <a:rPr lang="en-US" dirty="0"/>
                        <a:t>PC advance</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6"/>
          <a:ext cx="5087483" cy="2834640"/>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Low instruction register</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70</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dirty="0"/>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2" y="742462"/>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10_0000_0001_0010 = 2012</a:t>
                      </a:r>
                    </a:p>
                  </a:txBody>
                  <a:tcPr/>
                </a:tc>
                <a:tc>
                  <a:txBody>
                    <a:bodyPr/>
                    <a:lstStyle/>
                    <a:p>
                      <a:pPr algn="l"/>
                      <a:r>
                        <a:rPr lang="en-US" sz="1600" dirty="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0100_0001 = 0x0041</a:t>
                      </a:r>
                    </a:p>
                  </a:txBody>
                  <a:tcPr/>
                </a:tc>
                <a:tc>
                  <a:txBody>
                    <a:bodyPr/>
                    <a:lstStyle/>
                    <a:p>
                      <a:pPr algn="l"/>
                      <a:r>
                        <a:rPr lang="en-US" sz="1600" dirty="0"/>
                        <a:t>Load 4 bit </a:t>
                      </a:r>
                      <a:r>
                        <a:rPr lang="en-US" sz="1600" dirty="0" err="1"/>
                        <a:t>imm</a:t>
                      </a:r>
                      <a:r>
                        <a:rPr lang="en-US" sz="1600" dirty="0"/>
                        <a:t> to reg B</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0010_0100 = 0x0024</a:t>
                      </a:r>
                    </a:p>
                  </a:txBody>
                  <a:tcPr/>
                </a:tc>
                <a:tc>
                  <a:txBody>
                    <a:bodyPr/>
                    <a:lstStyle/>
                    <a:p>
                      <a:pPr algn="l"/>
                      <a:r>
                        <a:rPr lang="en-US" sz="1600" dirty="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1000_0000 = 0x0080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71</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2" y="742462"/>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10_0000_0010 0x2_02</a:t>
                      </a:r>
                    </a:p>
                  </a:txBody>
                  <a:tcPr/>
                </a:tc>
                <a:tc>
                  <a:txBody>
                    <a:bodyPr/>
                    <a:lstStyle/>
                    <a:p>
                      <a:pPr algn="l"/>
                      <a:r>
                        <a:rPr lang="en-US" sz="1600" dirty="0"/>
                        <a:t>Load PC into reg A</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00_0100_0001 0x0_41</a:t>
                      </a:r>
                    </a:p>
                  </a:txBody>
                  <a:tcPr/>
                </a:tc>
                <a:tc>
                  <a:txBody>
                    <a:bodyPr/>
                    <a:lstStyle/>
                    <a:p>
                      <a:pPr algn="l"/>
                      <a:r>
                        <a:rPr lang="en-US" sz="1600" dirty="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01_0000_0100 0x1_04</a:t>
                      </a:r>
                    </a:p>
                  </a:txBody>
                  <a:tcPr/>
                </a:tc>
                <a:tc>
                  <a:txBody>
                    <a:bodyPr/>
                    <a:lstStyle/>
                    <a:p>
                      <a:pPr algn="l"/>
                      <a:r>
                        <a:rPr lang="en-US" sz="1600" dirty="0"/>
                        <a:t>Output</a:t>
                      </a:r>
                      <a:r>
                        <a:rPr lang="en-US" sz="1600" baseline="0" dirty="0"/>
                        <a:t> ALU </a:t>
                      </a:r>
                      <a:r>
                        <a:rPr lang="en-US" sz="1600" baseline="0" dirty="0" err="1"/>
                        <a:t>val</a:t>
                      </a:r>
                      <a:r>
                        <a:rPr lang="en-US" sz="1600" baseline="0" dirty="0"/>
                        <a:t>, load PC</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00_1000_0000 0x0_80</a:t>
                      </a:r>
                    </a:p>
                  </a:txBody>
                  <a:tcPr/>
                </a:tc>
                <a:tc>
                  <a:txBody>
                    <a:bodyPr/>
                    <a:lstStyle/>
                    <a:p>
                      <a:pPr algn="l"/>
                      <a:r>
                        <a:rPr lang="en-US" sz="1600" dirty="0"/>
                        <a:t>Advance PC</a:t>
                      </a:r>
                      <a:endParaRPr lang="en-US" sz="1600" strike="sngStrike" dirty="0"/>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6" y="2949767"/>
          <a:ext cx="4733393" cy="2670146"/>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695086">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OpCode</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07</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27</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47</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67</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87</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A7</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C7</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E7</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72</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2" y="742462"/>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register to be loaded (need value of Rs1)</a:t>
                      </a:r>
                    </a:p>
                  </a:txBody>
                  <a:tcPr/>
                </a:tc>
                <a:extLst>
                  <a:ext uri="{0D108BD9-81ED-4DB2-BD59-A6C34878D82A}">
                    <a16:rowId xmlns:a16="http://schemas.microsoft.com/office/drawing/2014/main" val="3571661217"/>
                  </a:ext>
                </a:extLst>
              </a:tr>
              <a:tr h="370840">
                <a:tc>
                  <a:txBody>
                    <a:bodyPr/>
                    <a:lstStyle/>
                    <a:p>
                      <a:pPr algn="ctr"/>
                      <a:r>
                        <a:rPr lang="en-US" dirty="0"/>
                        <a:t>1</a:t>
                      </a:r>
                    </a:p>
                  </a:txBody>
                  <a:tcPr/>
                </a:tc>
                <a:tc>
                  <a:txBody>
                    <a:bodyPr/>
                    <a:lstStyle/>
                    <a:p>
                      <a:pPr lvl="0" algn="l">
                        <a:buNone/>
                      </a:pPr>
                      <a:r>
                        <a:rPr lang="en-US" dirty="0"/>
                        <a:t>0001_0000 = 0x10</a:t>
                      </a:r>
                    </a:p>
                  </a:txBody>
                  <a:tcPr/>
                </a:tc>
                <a:tc>
                  <a:txBody>
                    <a:bodyPr/>
                    <a:lstStyle/>
                    <a:p>
                      <a:pPr lvl="0" algn="l">
                        <a:buNone/>
                      </a:pPr>
                      <a:r>
                        <a:rPr lang="en-US" dirty="0"/>
                        <a:t>Write Rs1 to the bus</a:t>
                      </a:r>
                    </a:p>
                    <a:p>
                      <a:pPr lvl="0" algn="l">
                        <a:buNone/>
                      </a:pPr>
                      <a:r>
                        <a:rPr lang="en-US" dirty="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1" y="4872502"/>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73</a:t>
            </a:fld>
            <a:endParaRPr lang="en-US" b="1" dirty="0">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dirty="0"/>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7" y="5619913"/>
          <a:ext cx="9263345" cy="1010920"/>
        </p:xfrm>
        <a:graphic>
          <a:graphicData uri="http://schemas.openxmlformats.org/drawingml/2006/table">
            <a:tbl>
              <a:tblPr firstRow="1" bandRow="1">
                <a:tableStyleId>{5C22544A-7EE6-4342-B048-85BDC9FD1C3A}</a:tableStyleId>
              </a:tblPr>
              <a:tblGrid>
                <a:gridCol w="1158846">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0">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4">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2" y="742462"/>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74</a:t>
            </a:fld>
            <a:endParaRPr lang="en-US" b="1" dirty="0">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dirty="0"/>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dirty="0"/>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2" y="742462"/>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byte to RAM from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3" y="0"/>
            <a:ext cx="1037463" cy="1862048"/>
          </a:xfrm>
          <a:prstGeom prst="rect">
            <a:avLst/>
          </a:prstGeom>
          <a:noFill/>
        </p:spPr>
        <p:txBody>
          <a:bodyPr wrap="none" rtlCol="0">
            <a:spAutoFit/>
          </a:bodyPr>
          <a:lstStyle/>
          <a:p>
            <a:r>
              <a:rPr lang="en-US" sz="11500" dirty="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75</a:t>
            </a:fld>
            <a:endParaRPr lang="en-US" b="1" dirty="0">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1_0000_0001_0000 = 1010</a:t>
                      </a:r>
                    </a:p>
                  </a:txBody>
                  <a:tcPr/>
                </a:tc>
                <a:tc>
                  <a:txBody>
                    <a:bodyPr/>
                    <a:lstStyle/>
                    <a:p>
                      <a:pPr algn="l"/>
                      <a:r>
                        <a:rPr lang="en-US" sz="1600" dirty="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86167" cy="1862048"/>
          </a:xfrm>
          <a:prstGeom prst="rect">
            <a:avLst/>
          </a:prstGeom>
          <a:noFill/>
        </p:spPr>
        <p:txBody>
          <a:bodyPr wrap="none" rtlCol="0">
            <a:spAutoFit/>
          </a:bodyPr>
          <a:lstStyle/>
          <a:p>
            <a:r>
              <a:rPr lang="en-US" sz="11500" dirty="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76</a:t>
            </a:fld>
            <a:endParaRPr lang="en-US" b="1" dirty="0">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dirty="0"/>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3"/>
            <a:ext cx="2481659" cy="523220"/>
          </a:xfrm>
          <a:prstGeom prst="rect">
            <a:avLst/>
          </a:prstGeom>
          <a:solidFill>
            <a:srgbClr val="FFFFCC"/>
          </a:solidFill>
        </p:spPr>
        <p:txBody>
          <a:bodyPr wrap="square" rtlCol="0">
            <a:spAutoFit/>
          </a:bodyPr>
          <a:lstStyle/>
          <a:p>
            <a:r>
              <a:rPr lang="en-US" sz="2800" dirty="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01_0000_0001_0000 = 1010</a:t>
                      </a:r>
                    </a:p>
                  </a:txBody>
                  <a:tcPr/>
                </a:tc>
                <a:tc>
                  <a:txBody>
                    <a:bodyPr/>
                    <a:lstStyle/>
                    <a:p>
                      <a:pPr algn="l"/>
                      <a:r>
                        <a:rPr lang="en-US" sz="1600"/>
                        <a:t>Load Rs1 to Address Register</a:t>
                      </a:r>
                      <a:endParaRPr lang="en-US" sz="1600" dirty="0"/>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value at Rd to RAM</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71741" cy="1862048"/>
          </a:xfrm>
          <a:prstGeom prst="rect">
            <a:avLst/>
          </a:prstGeom>
          <a:noFill/>
        </p:spPr>
        <p:txBody>
          <a:bodyPr wrap="none" rtlCol="0">
            <a:spAutoFit/>
          </a:bodyPr>
          <a:lstStyle/>
          <a:p>
            <a:r>
              <a:rPr lang="en-US" sz="11500" dirty="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SMR </a:t>
            </a:r>
            <a:r>
              <a:rPr lang="en-US" sz="2800" b="0" dirty="0" err="1">
                <a:solidFill>
                  <a:srgbClr val="00B050"/>
                </a:solidFill>
                <a:effectLst/>
                <a:latin typeface="Consolas" panose="020B0609020204030204" pitchFamily="49" charset="0"/>
              </a:rPr>
              <a:t>Rd_data</a:t>
            </a:r>
            <a:r>
              <a:rPr lang="en-US" sz="2800" b="0">
                <a:solidFill>
                  <a:srgbClr val="00B050"/>
                </a:solidFill>
                <a:effectLst/>
                <a:latin typeface="Consolas" panose="020B0609020204030204" pitchFamily="49" charset="0"/>
              </a:rPr>
              <a:t>, Rs1_</a:t>
            </a:r>
            <a:r>
              <a:rPr lang="en-US" sz="2800" b="0" dirty="0" err="1">
                <a:solidFill>
                  <a:srgbClr val="00B050"/>
                </a:solidFill>
                <a:effectLst/>
                <a:latin typeface="Consolas" panose="020B0609020204030204" pitchFamily="49" charset="0"/>
              </a:rPr>
              <a:t>addr</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77</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dirty="0"/>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2" y="742462"/>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instruction register to be loaded</a:t>
                      </a:r>
                    </a:p>
                  </a:txBody>
                  <a:tcPr/>
                </a:tc>
                <a:extLst>
                  <a:ext uri="{0D108BD9-81ED-4DB2-BD59-A6C34878D82A}">
                    <a16:rowId xmlns:a16="http://schemas.microsoft.com/office/drawing/2014/main" val="728758943"/>
                  </a:ext>
                </a:extLst>
              </a:tr>
              <a:tr h="370840">
                <a:tc>
                  <a:txBody>
                    <a:bodyPr/>
                    <a:lstStyle/>
                    <a:p>
                      <a:pPr algn="ctr"/>
                      <a:r>
                        <a:rPr lang="en-US" dirty="0"/>
                        <a:t>1</a:t>
                      </a:r>
                    </a:p>
                  </a:txBody>
                  <a:tcPr/>
                </a:tc>
                <a:tc>
                  <a:txBody>
                    <a:bodyPr/>
                    <a:lstStyle/>
                    <a:p>
                      <a:pPr lvl="0" algn="l">
                        <a:buNone/>
                      </a:pPr>
                      <a:r>
                        <a:rPr lang="en-US" dirty="0"/>
                        <a:t>0100_0000 = 0x40</a:t>
                      </a:r>
                    </a:p>
                  </a:txBody>
                  <a:tcPr/>
                </a:tc>
                <a:tc>
                  <a:txBody>
                    <a:bodyPr/>
                    <a:lstStyle/>
                    <a:p>
                      <a:pPr lvl="0" algn="l">
                        <a:buNone/>
                      </a:pPr>
                      <a:r>
                        <a:rPr lang="en-US" dirty="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0">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4" y="0"/>
            <a:ext cx="1091966" cy="1862048"/>
          </a:xfrm>
          <a:prstGeom prst="rect">
            <a:avLst/>
          </a:prstGeom>
          <a:noFill/>
        </p:spPr>
        <p:txBody>
          <a:bodyPr wrap="none" rtlCol="0">
            <a:spAutoFit/>
          </a:bodyPr>
          <a:lstStyle/>
          <a:p>
            <a:r>
              <a:rPr lang="en-US" sz="11500" dirty="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78</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dirty="0"/>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6"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2" y="742462"/>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0_0100_1000_0001_0000 = 0x04810</a:t>
                      </a:r>
                    </a:p>
                  </a:txBody>
                  <a:tcPr/>
                </a:tc>
                <a:tc>
                  <a:txBody>
                    <a:bodyPr/>
                    <a:lstStyle/>
                    <a:p>
                      <a:pPr algn="l"/>
                      <a:r>
                        <a:rPr lang="en-US" sz="1600" dirty="0"/>
                        <a:t>Store Rs1 in the stack</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1_1000_0000_1000_0000 = 0x18080</a:t>
                      </a:r>
                    </a:p>
                  </a:txBody>
                  <a:tcPr/>
                </a:tc>
                <a:tc>
                  <a:txBody>
                    <a:bodyPr/>
                    <a:lstStyle/>
                    <a:p>
                      <a:pPr algn="l"/>
                      <a:r>
                        <a:rPr lang="en-US" sz="1600" dirty="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dirty="0"/>
                        <a:t>7</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04415" cy="1862048"/>
          </a:xfrm>
          <a:prstGeom prst="rect">
            <a:avLst/>
          </a:prstGeom>
          <a:noFill/>
        </p:spPr>
        <p:txBody>
          <a:bodyPr wrap="none" rtlCol="0">
            <a:spAutoFit/>
          </a:bodyPr>
          <a:lstStyle/>
          <a:p>
            <a:r>
              <a:rPr lang="en-US" sz="11500" dirty="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a:t>4 3 </a:t>
                      </a:r>
                      <a:r>
                        <a:rPr lang="en-US" dirty="0"/>
                        <a:t>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79</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B107F9D-8BFD-37AD-AC55-B8F680D8F882}"/>
              </a:ext>
            </a:extLst>
          </p:cNvPr>
          <p:cNvSpPr/>
          <p:nvPr/>
        </p:nvSpPr>
        <p:spPr>
          <a:xfrm>
            <a:off x="4642360" y="2330702"/>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F8C53B-0861-D057-0488-3ABDE42D968D}"/>
              </a:ext>
            </a:extLst>
          </p:cNvPr>
          <p:cNvSpPr/>
          <p:nvPr/>
        </p:nvSpPr>
        <p:spPr>
          <a:xfrm>
            <a:off x="4716571" y="3752565"/>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63C2A2D-055A-464A-865B-600933103B3B}"/>
              </a:ext>
            </a:extLst>
          </p:cNvPr>
          <p:cNvSpPr/>
          <p:nvPr/>
        </p:nvSpPr>
        <p:spPr>
          <a:xfrm>
            <a:off x="6612854" y="4330550"/>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Data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8</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a:stCxn id="48" idx="3"/>
          </p:cNvCxnSpPr>
          <p:nvPr/>
        </p:nvCxnSpPr>
        <p:spPr>
          <a:xfrm>
            <a:off x="2069594" y="2821281"/>
            <a:ext cx="2573658" cy="1258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E59C2D-2835-4266-AED4-024A4C327EF2}"/>
              </a:ext>
            </a:extLst>
          </p:cNvPr>
          <p:cNvCxnSpPr>
            <a:cxnSpLocks/>
            <a:stCxn id="101" idx="3"/>
            <a:endCxn id="78" idx="1"/>
          </p:cNvCxnSpPr>
          <p:nvPr/>
        </p:nvCxnSpPr>
        <p:spPr>
          <a:xfrm>
            <a:off x="3470328" y="2219897"/>
            <a:ext cx="1172032" cy="156482"/>
          </a:xfrm>
          <a:prstGeom prst="bentConnector3">
            <a:avLst>
              <a:gd name="adj1" fmla="val 52364"/>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a:off x="5302539" y="3936654"/>
            <a:ext cx="1310315" cy="4902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43252" y="3706889"/>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069594" y="2218022"/>
            <a:ext cx="836988" cy="18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906582" y="2026521"/>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139744" y="6403190"/>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2"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5"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3"/>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5"/>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4"/>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46" name="TextBox 45">
            <a:hlinkClick r:id="rId5" action="ppaction://hlinksldjump"/>
            <a:extLst>
              <a:ext uri="{FF2B5EF4-FFF2-40B4-BE49-F238E27FC236}">
                <a16:creationId xmlns:a16="http://schemas.microsoft.com/office/drawing/2014/main" id="{88F82D75-77E2-1831-A972-12C4E77BFEA9}"/>
              </a:ext>
            </a:extLst>
          </p:cNvPr>
          <p:cNvSpPr txBox="1"/>
          <p:nvPr/>
        </p:nvSpPr>
        <p:spPr>
          <a:xfrm>
            <a:off x="1303037" y="2125689"/>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8" name="Rectangle 47">
            <a:hlinkClick r:id="rId6"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50" name="Rectangle 49">
            <a:hlinkClick r:id="rId6" action="ppaction://hlinksldjump"/>
            <a:extLst>
              <a:ext uri="{FF2B5EF4-FFF2-40B4-BE49-F238E27FC236}">
                <a16:creationId xmlns:a16="http://schemas.microsoft.com/office/drawing/2014/main" id="{F078CEBB-65D1-D38E-BF22-E71D15AFD6D2}"/>
              </a:ext>
            </a:extLst>
          </p:cNvPr>
          <p:cNvSpPr/>
          <p:nvPr/>
        </p:nvSpPr>
        <p:spPr>
          <a:xfrm>
            <a:off x="606554" y="242865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err="1"/>
              <a:t>Ld</a:t>
            </a:r>
            <a:r>
              <a:rPr lang="en-US" sz="1200" dirty="0"/>
              <a:t> </a:t>
            </a:r>
            <a:r>
              <a:rPr lang="en-US" sz="1200" dirty="0" err="1"/>
              <a:t>Addr</a:t>
            </a:r>
            <a:r>
              <a:rPr lang="en-US" sz="1200" dirty="0"/>
              <a:t> </a:t>
            </a:r>
            <a:r>
              <a:rPr lang="en-US" sz="1200" dirty="0" err="1"/>
              <a:t>Ptr</a:t>
            </a:r>
            <a:r>
              <a:rPr lang="en-US" sz="1200" dirty="0"/>
              <a:t> Hi</a:t>
            </a:r>
          </a:p>
        </p:txBody>
      </p:sp>
      <p:pic>
        <p:nvPicPr>
          <p:cNvPr id="7" name="Picture 6">
            <a:hlinkClick r:id="rId7"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a:t>
            </a:fld>
            <a:endParaRPr lang="en-US" b="1" dirty="0">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1" y="2979221"/>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4" y="3535966"/>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pic>
        <p:nvPicPr>
          <p:cNvPr id="47" name="Picture 46" descr="Diagram&#10;&#10;Description automatically generated with low confidence">
            <a:extLst>
              <a:ext uri="{FF2B5EF4-FFF2-40B4-BE49-F238E27FC236}">
                <a16:creationId xmlns:a16="http://schemas.microsoft.com/office/drawing/2014/main" id="{21C477D1-04D9-F8A8-77BB-F9AB1796D4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19126" y="2293423"/>
            <a:ext cx="659287" cy="459530"/>
          </a:xfrm>
          <a:prstGeom prst="rect">
            <a:avLst/>
          </a:prstGeom>
        </p:spPr>
      </p:pic>
      <p:cxnSp>
        <p:nvCxnSpPr>
          <p:cNvPr id="58" name="Connector: Elbow 57">
            <a:extLst>
              <a:ext uri="{FF2B5EF4-FFF2-40B4-BE49-F238E27FC236}">
                <a16:creationId xmlns:a16="http://schemas.microsoft.com/office/drawing/2014/main" id="{00ABEEC7-C22B-9220-4C52-D9924CD99B25}"/>
              </a:ext>
            </a:extLst>
          </p:cNvPr>
          <p:cNvCxnSpPr>
            <a:cxnSpLocks/>
            <a:stCxn id="50" idx="3"/>
          </p:cNvCxnSpPr>
          <p:nvPr/>
        </p:nvCxnSpPr>
        <p:spPr>
          <a:xfrm>
            <a:off x="2069594" y="2520098"/>
            <a:ext cx="2549532" cy="1364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46548A2-20C2-66CF-157C-F2E45B835579}"/>
              </a:ext>
            </a:extLst>
          </p:cNvPr>
          <p:cNvCxnSpPr>
            <a:cxnSpLocks/>
            <a:stCxn id="101" idx="3"/>
            <a:endCxn id="74" idx="1"/>
          </p:cNvCxnSpPr>
          <p:nvPr/>
        </p:nvCxnSpPr>
        <p:spPr>
          <a:xfrm>
            <a:off x="3470328" y="2219897"/>
            <a:ext cx="1246243" cy="15783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6C409D-FFB7-0B61-FB71-758A79CAFC83}"/>
              </a:ext>
            </a:extLst>
          </p:cNvPr>
          <p:cNvCxnSpPr>
            <a:stCxn id="47" idx="3"/>
          </p:cNvCxnSpPr>
          <p:nvPr/>
        </p:nvCxnSpPr>
        <p:spPr>
          <a:xfrm flipV="1">
            <a:off x="5278413" y="2520098"/>
            <a:ext cx="1334441" cy="309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993480E-6A53-B5CA-ECEA-D36A32D1D69C}"/>
              </a:ext>
            </a:extLst>
          </p:cNvPr>
          <p:cNvGrpSpPr/>
          <p:nvPr/>
        </p:nvGrpSpPr>
        <p:grpSpPr>
          <a:xfrm>
            <a:off x="6509659" y="1033443"/>
            <a:ext cx="1649961" cy="1759001"/>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1"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Hi</a:t>
              </a:r>
            </a:p>
          </p:txBody>
        </p:sp>
      </p:grpSp>
      <p:sp>
        <p:nvSpPr>
          <p:cNvPr id="85" name="TextBox 84">
            <a:hlinkClick r:id="rId10" action="ppaction://hlinksldjump"/>
            <a:extLst>
              <a:ext uri="{FF2B5EF4-FFF2-40B4-BE49-F238E27FC236}">
                <a16:creationId xmlns:a16="http://schemas.microsoft.com/office/drawing/2014/main" id="{509B1A5B-02BA-4B08-F0CD-6575EB9CF6BC}"/>
              </a:ext>
            </a:extLst>
          </p:cNvPr>
          <p:cNvSpPr txBox="1"/>
          <p:nvPr/>
        </p:nvSpPr>
        <p:spPr>
          <a:xfrm>
            <a:off x="727367" y="458040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flipV="1">
            <a:off x="2069594" y="4683850"/>
            <a:ext cx="4440065" cy="427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2069594" y="2717073"/>
            <a:ext cx="4406677" cy="1971056"/>
          </a:xfrm>
          <a:prstGeom prst="bentConnector3">
            <a:avLst>
              <a:gd name="adj1" fmla="val 93597"/>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7"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6" y="3552170"/>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3" y="1570745"/>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7"/>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6" y="1545698"/>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dirty="0">
                <a:solidFill>
                  <a:schemeClr val="tx1"/>
                </a:solidFill>
              </a:rPr>
              <a:t>A15..A8</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for next clock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 </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0_0100_0100_0010_0000 = 0x04420</a:t>
                      </a:r>
                    </a:p>
                  </a:txBody>
                  <a:tcPr/>
                </a:tc>
                <a:tc>
                  <a:txBody>
                    <a:bodyPr/>
                    <a:lstStyle/>
                    <a:p>
                      <a:pPr algn="l"/>
                      <a:r>
                        <a:rPr lang="en-US" sz="1600" dirty="0"/>
                        <a:t>Load value from stack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862737" cy="1862048"/>
          </a:xfrm>
          <a:prstGeom prst="rect">
            <a:avLst/>
          </a:prstGeom>
          <a:noFill/>
        </p:spPr>
        <p:txBody>
          <a:bodyPr wrap="none" rtlCol="0">
            <a:spAutoFit/>
          </a:bodyPr>
          <a:lstStyle/>
          <a:p>
            <a:r>
              <a:rPr lang="en-US" sz="11500" dirty="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XX</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80</a:t>
            </a:fld>
            <a:endParaRPr lang="en-US" b="1" dirty="0">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dirty="0"/>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0_0100_1010_0000_0000 = 0x04A00</a:t>
                      </a:r>
                    </a:p>
                  </a:txBody>
                  <a:tcPr/>
                </a:tc>
                <a:tc>
                  <a:txBody>
                    <a:bodyPr/>
                    <a:lstStyle/>
                    <a:p>
                      <a:pPr algn="l"/>
                      <a:r>
                        <a:rPr lang="en-US" sz="1600" dirty="0"/>
                        <a:t>Write PC to stack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1_1000_0000_0000_0000 = 0x18000</a:t>
                      </a:r>
                    </a:p>
                  </a:txBody>
                  <a:tcPr/>
                </a:tc>
                <a:tc>
                  <a:txBody>
                    <a:bodyPr/>
                    <a:lstStyle/>
                    <a:p>
                      <a:pPr algn="l"/>
                      <a:r>
                        <a:rPr lang="en-US" sz="1600" dirty="0"/>
                        <a:t>Increase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0_0000_0001_0100_0000 = 0x00140</a:t>
                      </a:r>
                    </a:p>
                  </a:txBody>
                  <a:tcPr/>
                </a:tc>
                <a:tc>
                  <a:txBody>
                    <a:bodyPr/>
                    <a:lstStyle/>
                    <a:p>
                      <a:pPr algn="l"/>
                      <a:r>
                        <a:rPr lang="en-US" sz="1600" dirty="0"/>
                        <a:t>Jump to </a:t>
                      </a:r>
                      <a:r>
                        <a:rPr lang="en-US" sz="1600"/>
                        <a:t>immediate address</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Immediate (Program Address)</a:t>
                      </a:r>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JSR #Imm</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81</a:t>
            </a:fld>
            <a:endParaRPr lang="en-US" b="1" dirty="0">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dirty="0"/>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2" y="742462"/>
          <a:ext cx="6292440" cy="4279958"/>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0888">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554261">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a clock cycle</a:t>
                      </a:r>
                    </a:p>
                  </a:txBody>
                  <a:tcPr/>
                </a:tc>
                <a:extLst>
                  <a:ext uri="{0D108BD9-81ED-4DB2-BD59-A6C34878D82A}">
                    <a16:rowId xmlns:a16="http://schemas.microsoft.com/office/drawing/2014/main" val="2570910443"/>
                  </a:ext>
                </a:extLst>
              </a:tr>
              <a:tr h="554261">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787634">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0_0100_0101_0000_0000 = 0x04500</a:t>
                      </a:r>
                    </a:p>
                  </a:txBody>
                  <a:tcPr/>
                </a:tc>
                <a:tc>
                  <a:txBody>
                    <a:bodyPr/>
                    <a:lstStyle/>
                    <a:p>
                      <a:pPr algn="l"/>
                      <a:r>
                        <a:rPr lang="en-US" sz="1600" dirty="0"/>
                        <a:t>Load program address on the stack to the program counter</a:t>
                      </a:r>
                    </a:p>
                  </a:txBody>
                  <a:tcPr/>
                </a:tc>
                <a:extLst>
                  <a:ext uri="{0D108BD9-81ED-4DB2-BD59-A6C34878D82A}">
                    <a16:rowId xmlns:a16="http://schemas.microsoft.com/office/drawing/2014/main" val="1592812184"/>
                  </a:ext>
                </a:extLst>
              </a:tr>
              <a:tr h="354921">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54921">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54921">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54921">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54921">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XXXX </a:t>
                      </a:r>
                      <a:r>
                        <a:rPr lang="en-US" dirty="0" err="1"/>
                        <a:t>XXXX</a:t>
                      </a:r>
                      <a:endParaRPr lang="en-US" dirty="0"/>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RTS</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82</a:t>
            </a:fld>
            <a:endParaRPr lang="en-US" b="1" dirty="0">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dirty="0"/>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2" y="742462"/>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0001_0010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0001_1001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0000_0100 = 0x04</a:t>
                      </a:r>
                    </a:p>
                  </a:txBody>
                  <a:tcPr/>
                </a:tc>
                <a:tc>
                  <a:txBody>
                    <a:bodyPr/>
                    <a:lstStyle/>
                    <a:p>
                      <a:pPr algn="l"/>
                      <a:r>
                        <a:rPr lang="en-US" dirty="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83</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dirty="0"/>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2" y="742462"/>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0x2012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0000_0100 = 0x00</a:t>
                      </a:r>
                      <a:r>
                        <a:rPr lang="en-US" dirty="0"/>
                        <a:t>0</a:t>
                      </a:r>
                      <a:r>
                        <a:rPr lang="en-US"/>
                        <a:t>4</a:t>
                      </a:r>
                      <a:endParaRPr lang="en-US" dirty="0"/>
                    </a:p>
                  </a:txBody>
                  <a:tcPr/>
                </a:tc>
                <a:tc>
                  <a:txBody>
                    <a:bodyPr/>
                    <a:lstStyle/>
                    <a:p>
                      <a:pPr algn="l"/>
                      <a:r>
                        <a:rPr lang="en-US" dirty="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4" y="4958332"/>
            <a:ext cx="2945037" cy="523220"/>
          </a:xfrm>
          <a:prstGeom prst="rect">
            <a:avLst/>
          </a:prstGeom>
          <a:noFill/>
        </p:spPr>
        <p:txBody>
          <a:bodyPr wrap="none" rtlCol="0">
            <a:spAutoFit/>
          </a:bodyPr>
          <a:lstStyle/>
          <a:p>
            <a:r>
              <a:rPr lang="en-US" sz="2800" b="0">
                <a:solidFill>
                  <a:srgbClr val="00B050"/>
                </a:solidFill>
                <a:effectLst/>
                <a:latin typeface="Consolas" panose="020B0609020204030204" pitchFamily="49" charset="0"/>
              </a:rPr>
              <a:t> TST </a:t>
            </a:r>
            <a:r>
              <a:rPr lang="en-US" sz="2800" b="0" dirty="0">
                <a:solidFill>
                  <a:srgbClr val="00B050"/>
                </a:solidFill>
                <a:effectLst/>
                <a:latin typeface="Consolas" panose="020B0609020204030204" pitchFamily="49" charset="0"/>
              </a:rPr>
              <a:t>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84</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dirty="0"/>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7"/>
            <a:ext cx="9144000" cy="879783"/>
          </a:xfrm>
          <a:prstGeom prst="rect">
            <a:avLst/>
          </a:prstGeom>
        </p:spPr>
        <p:txBody>
          <a:bodyPr/>
          <a:lstStyle/>
          <a:p>
            <a:r>
              <a:rPr lang="en-US" sz="4000" dirty="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dirty="0"/>
                        <a:t>Op Select</a:t>
                      </a:r>
                    </a:p>
                  </a:txBody>
                  <a:tcPr/>
                </a:tc>
                <a:tc>
                  <a:txBody>
                    <a:bodyPr/>
                    <a:lstStyle/>
                    <a:p>
                      <a:pPr algn="ctr"/>
                      <a:r>
                        <a:rPr lang="en-US" dirty="0"/>
                        <a:t>Special </a:t>
                      </a:r>
                      <a:r>
                        <a:rPr lang="en-US" dirty="0" err="1"/>
                        <a:t>Func</a:t>
                      </a:r>
                      <a:r>
                        <a:rPr lang="en-US" dirty="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Special </a:t>
                      </a:r>
                      <a:r>
                        <a:rPr lang="en-US" dirty="0" err="1"/>
                        <a:t>Func</a:t>
                      </a:r>
                      <a:r>
                        <a:rPr lang="en-US" dirty="0"/>
                        <a:t>. = 1</a:t>
                      </a:r>
                    </a:p>
                  </a:txBody>
                  <a:tcPr/>
                </a:tc>
                <a:tc>
                  <a:txBody>
                    <a:bodyPr/>
                    <a:lstStyle/>
                    <a:p>
                      <a:pPr algn="ctr"/>
                      <a:r>
                        <a:rPr lang="en-US" dirty="0"/>
                        <a:t>Flag in</a:t>
                      </a:r>
                    </a:p>
                  </a:txBody>
                  <a:tcPr/>
                </a:tc>
                <a:tc>
                  <a:txBody>
                    <a:bodyPr/>
                    <a:lstStyle/>
                    <a:p>
                      <a:pPr algn="ctr"/>
                      <a:r>
                        <a:rPr lang="en-US" dirty="0"/>
                        <a:t>Flags Out</a:t>
                      </a:r>
                    </a:p>
                  </a:txBody>
                  <a:tcPr/>
                </a:tc>
                <a:extLst>
                  <a:ext uri="{0D108BD9-81ED-4DB2-BD59-A6C34878D82A}">
                    <a16:rowId xmlns:a16="http://schemas.microsoft.com/office/drawing/2014/main" val="1172704005"/>
                  </a:ext>
                </a:extLst>
              </a:tr>
              <a:tr h="312657">
                <a:tc>
                  <a:txBody>
                    <a:bodyPr/>
                    <a:lstStyle/>
                    <a:p>
                      <a:pPr algn="ctr"/>
                      <a:r>
                        <a:rPr lang="en-US" dirty="0"/>
                        <a:t>0</a:t>
                      </a:r>
                    </a:p>
                  </a:txBody>
                  <a:tcPr/>
                </a:tc>
                <a:tc>
                  <a:txBody>
                    <a:bodyPr/>
                    <a:lstStyle/>
                    <a:p>
                      <a:pPr algn="ctr"/>
                      <a:r>
                        <a:rPr lang="en-US" dirty="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 OR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310631083"/>
                  </a:ext>
                </a:extLst>
              </a:tr>
              <a:tr h="312657">
                <a:tc>
                  <a:txBody>
                    <a:bodyPr/>
                    <a:lstStyle/>
                    <a:p>
                      <a:pPr algn="ctr"/>
                      <a:r>
                        <a:rPr lang="en-US" dirty="0"/>
                        <a:t>1</a:t>
                      </a:r>
                    </a:p>
                  </a:txBody>
                  <a:tcPr/>
                </a:tc>
                <a:tc>
                  <a:txBody>
                    <a:bodyPr/>
                    <a:lstStyle/>
                    <a:p>
                      <a:pPr algn="ctr"/>
                      <a:r>
                        <a:rPr lang="en-US" dirty="0"/>
                        <a:t>A AND B</a:t>
                      </a:r>
                    </a:p>
                  </a:txBody>
                  <a:tcPr/>
                </a:tc>
                <a:tc>
                  <a:txBody>
                    <a:bodyPr/>
                    <a:lstStyle/>
                    <a:p>
                      <a:pPr algn="ctr"/>
                      <a:r>
                        <a:rPr lang="en-US" dirty="0"/>
                        <a:t>A AND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738173850"/>
                  </a:ext>
                </a:extLst>
              </a:tr>
              <a:tr h="312657">
                <a:tc>
                  <a:txBody>
                    <a:bodyPr/>
                    <a:lstStyle/>
                    <a:p>
                      <a:pPr algn="ctr"/>
                      <a:r>
                        <a:rPr lang="en-US" dirty="0"/>
                        <a:t>2</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1360638868"/>
                  </a:ext>
                </a:extLst>
              </a:tr>
              <a:tr h="312657">
                <a:tc>
                  <a:txBody>
                    <a:bodyPr/>
                    <a:lstStyle/>
                    <a:p>
                      <a:pPr algn="ctr"/>
                      <a:r>
                        <a:rPr lang="en-US" dirty="0"/>
                        <a:t>3</a:t>
                      </a:r>
                    </a:p>
                  </a:txBody>
                  <a:tcPr/>
                </a:tc>
                <a:tc>
                  <a:txBody>
                    <a:bodyPr/>
                    <a:lstStyle/>
                    <a:p>
                      <a:pPr algn="ctr"/>
                      <a:r>
                        <a:rPr lang="en-US" dirty="0"/>
                        <a:t>A + B</a:t>
                      </a:r>
                    </a:p>
                  </a:txBody>
                  <a:tcPr/>
                </a:tc>
                <a:tc>
                  <a:txBody>
                    <a:bodyPr/>
                    <a:lstStyle/>
                    <a:p>
                      <a:pPr algn="ctr"/>
                      <a:r>
                        <a:rPr lang="en-US" dirty="0"/>
                        <a:t>A – B</a:t>
                      </a:r>
                    </a:p>
                  </a:txBody>
                  <a:tcPr/>
                </a:tc>
                <a:tc>
                  <a:txBody>
                    <a:bodyPr/>
                    <a:lstStyle/>
                    <a:p>
                      <a:pPr algn="ctr"/>
                      <a:r>
                        <a:rPr lang="en-US" dirty="0"/>
                        <a:t>- </a:t>
                      </a:r>
                    </a:p>
                  </a:txBody>
                  <a:tcPr/>
                </a:tc>
                <a:tc>
                  <a:txBody>
                    <a:bodyPr/>
                    <a:lstStyle/>
                    <a:p>
                      <a:pPr algn="ctr"/>
                      <a:r>
                        <a:rPr lang="en-US" dirty="0"/>
                        <a:t>Z, N, Co</a:t>
                      </a:r>
                    </a:p>
                  </a:txBody>
                  <a:tcPr/>
                </a:tc>
                <a:extLst>
                  <a:ext uri="{0D108BD9-81ED-4DB2-BD59-A6C34878D82A}">
                    <a16:rowId xmlns:a16="http://schemas.microsoft.com/office/drawing/2014/main" val="4155580310"/>
                  </a:ext>
                </a:extLst>
              </a:tr>
              <a:tr h="539654">
                <a:tc>
                  <a:txBody>
                    <a:bodyPr/>
                    <a:lstStyle/>
                    <a:p>
                      <a:pPr algn="ctr"/>
                      <a:r>
                        <a:rPr lang="en-US" dirty="0"/>
                        <a:t>4</a:t>
                      </a:r>
                    </a:p>
                  </a:txBody>
                  <a:tcPr/>
                </a:tc>
                <a:tc>
                  <a:txBody>
                    <a:bodyPr/>
                    <a:lstStyle/>
                    <a:p>
                      <a:pPr algn="ctr"/>
                      <a:r>
                        <a:rPr lang="en-US" dirty="0"/>
                        <a:t>Shift Left A </a:t>
                      </a:r>
                    </a:p>
                    <a:p>
                      <a:pPr algn="ctr"/>
                      <a:r>
                        <a:rPr lang="en-US" dirty="0"/>
                        <a:t>A[0]=0</a:t>
                      </a:r>
                    </a:p>
                  </a:txBody>
                  <a:tcPr/>
                </a:tc>
                <a:tc>
                  <a:txBody>
                    <a:bodyPr/>
                    <a:lstStyle/>
                    <a:p>
                      <a:pPr algn="ctr"/>
                      <a:r>
                        <a:rPr lang="en-US" dirty="0"/>
                        <a:t>Rotate left A</a:t>
                      </a:r>
                    </a:p>
                    <a:p>
                      <a:pPr algn="ctr"/>
                      <a:r>
                        <a:rPr lang="en-US" dirty="0"/>
                        <a:t>A[0]=</a:t>
                      </a:r>
                      <a:r>
                        <a:rPr lang="en-US" dirty="0" err="1"/>
                        <a:t>Cin</a:t>
                      </a:r>
                      <a:r>
                        <a:rPr lang="en-US" dirty="0"/>
                        <a:t> </a:t>
                      </a:r>
                    </a:p>
                  </a:txBody>
                  <a:tcPr/>
                </a:tc>
                <a:tc>
                  <a:txBody>
                    <a:bodyPr/>
                    <a:lstStyle/>
                    <a:p>
                      <a:pPr algn="ctr"/>
                      <a:r>
                        <a:rPr lang="en-US" dirty="0" err="1"/>
                        <a:t>Cin</a:t>
                      </a:r>
                      <a:r>
                        <a:rPr lang="en-US" dirty="0"/>
                        <a:t> (Rotate)</a:t>
                      </a:r>
                    </a:p>
                  </a:txBody>
                  <a:tcPr/>
                </a:tc>
                <a:tc>
                  <a:txBody>
                    <a:bodyPr/>
                    <a:lstStyle/>
                    <a:p>
                      <a:pPr algn="ctr"/>
                      <a:r>
                        <a:rPr lang="en-US" dirty="0"/>
                        <a:t>Z, N=A[6], Co=A[7]</a:t>
                      </a:r>
                    </a:p>
                  </a:txBody>
                  <a:tcPr/>
                </a:tc>
                <a:extLst>
                  <a:ext uri="{0D108BD9-81ED-4DB2-BD59-A6C34878D82A}">
                    <a16:rowId xmlns:a16="http://schemas.microsoft.com/office/drawing/2014/main" val="2712813175"/>
                  </a:ext>
                </a:extLst>
              </a:tr>
              <a:tr h="312657">
                <a:tc>
                  <a:txBody>
                    <a:bodyPr/>
                    <a:lstStyle/>
                    <a:p>
                      <a:pPr algn="ctr"/>
                      <a:r>
                        <a:rPr lang="en-US" dirty="0"/>
                        <a:t>5</a:t>
                      </a:r>
                    </a:p>
                  </a:txBody>
                  <a:tcPr/>
                </a:tc>
                <a:tc>
                  <a:txBody>
                    <a:bodyPr/>
                    <a:lstStyle/>
                    <a:p>
                      <a:pPr algn="ctr"/>
                      <a:r>
                        <a:rPr lang="en-US" dirty="0"/>
                        <a:t>Shift Right A</a:t>
                      </a:r>
                    </a:p>
                  </a:txBody>
                  <a:tcPr/>
                </a:tc>
                <a:tc>
                  <a:txBody>
                    <a:bodyPr/>
                    <a:lstStyle/>
                    <a:p>
                      <a:pPr algn="ctr"/>
                      <a:r>
                        <a:rPr lang="en-US" dirty="0"/>
                        <a:t>Arithmetic S.R. A</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Z, N, Co=A[0]</a:t>
                      </a:r>
                    </a:p>
                  </a:txBody>
                  <a:tcPr/>
                </a:tc>
                <a:extLst>
                  <a:ext uri="{0D108BD9-81ED-4DB2-BD59-A6C34878D82A}">
                    <a16:rowId xmlns:a16="http://schemas.microsoft.com/office/drawing/2014/main" val="442150718"/>
                  </a:ext>
                </a:extLst>
              </a:tr>
              <a:tr h="312657">
                <a:tc>
                  <a:txBody>
                    <a:bodyPr/>
                    <a:lstStyle/>
                    <a:p>
                      <a:pPr algn="ctr"/>
                      <a:r>
                        <a:rPr lang="en-US" dirty="0"/>
                        <a:t>6</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615310716"/>
                  </a:ext>
                </a:extLst>
              </a:tr>
              <a:tr h="312657">
                <a:tc>
                  <a:txBody>
                    <a:bodyPr/>
                    <a:lstStyle/>
                    <a:p>
                      <a:pPr algn="ctr"/>
                      <a:r>
                        <a:rPr lang="en-US" dirty="0"/>
                        <a:t>7</a:t>
                      </a:r>
                    </a:p>
                  </a:txBody>
                  <a:tcPr/>
                </a:tc>
                <a:tc>
                  <a:txBody>
                    <a:bodyPr/>
                    <a:lstStyle/>
                    <a:p>
                      <a:pPr algn="ctr"/>
                      <a:r>
                        <a:rPr lang="en-US" dirty="0">
                          <a:solidFill>
                            <a:srgbClr val="FF0000"/>
                          </a:solidFill>
                        </a:rPr>
                        <a:t> </a:t>
                      </a:r>
                    </a:p>
                  </a:txBody>
                  <a:tcPr/>
                </a:tc>
                <a:tc>
                  <a:txBody>
                    <a:bodyPr/>
                    <a:lstStyle/>
                    <a:p>
                      <a:pPr algn="ctr"/>
                      <a:r>
                        <a:rPr lang="en-US" dirty="0">
                          <a:solidFill>
                            <a:srgbClr val="FF0000"/>
                          </a:solidFill>
                        </a:rPr>
                        <a:t> </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5"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dirty="0"/>
                        <a:t>Proposal</a:t>
                      </a:r>
                    </a:p>
                  </a:txBody>
                  <a:tcPr/>
                </a:tc>
                <a:tc>
                  <a:txBody>
                    <a:bodyPr/>
                    <a:lstStyle/>
                    <a:p>
                      <a:r>
                        <a:rPr lang="en-US" dirty="0"/>
                        <a:t># of IC slots </a:t>
                      </a:r>
                    </a:p>
                  </a:txBody>
                  <a:tcPr/>
                </a:tc>
                <a:tc>
                  <a:txBody>
                    <a:bodyPr/>
                    <a:lstStyle/>
                    <a:p>
                      <a:r>
                        <a:rPr lang="en-US" dirty="0"/>
                        <a:t>Description</a:t>
                      </a:r>
                    </a:p>
                  </a:txBody>
                  <a:tcPr/>
                </a:tc>
                <a:tc>
                  <a:txBody>
                    <a:bodyPr/>
                    <a:lstStyle/>
                    <a:p>
                      <a:r>
                        <a:rPr lang="en-US" dirty="0"/>
                        <a:t>Op Code </a:t>
                      </a:r>
                    </a:p>
                  </a:txBody>
                  <a:tcPr/>
                </a:tc>
                <a:extLst>
                  <a:ext uri="{0D108BD9-81ED-4DB2-BD59-A6C34878D82A}">
                    <a16:rowId xmlns:a16="http://schemas.microsoft.com/office/drawing/2014/main" val="381336539"/>
                  </a:ext>
                </a:extLst>
              </a:tr>
              <a:tr h="456588">
                <a:tc>
                  <a:txBody>
                    <a:bodyPr/>
                    <a:lstStyle/>
                    <a:p>
                      <a:r>
                        <a:rPr lang="en-US" dirty="0"/>
                        <a:t>Move A, B Regs</a:t>
                      </a:r>
                    </a:p>
                  </a:txBody>
                  <a:tcPr/>
                </a:tc>
                <a:tc>
                  <a:txBody>
                    <a:bodyPr/>
                    <a:lstStyle/>
                    <a:p>
                      <a:r>
                        <a:rPr lang="en-US" dirty="0"/>
                        <a:t>4x 74LS161</a:t>
                      </a:r>
                    </a:p>
                  </a:txBody>
                  <a:tcPr/>
                </a:tc>
                <a:tc>
                  <a:txBody>
                    <a:bodyPr/>
                    <a:lstStyle/>
                    <a:p>
                      <a:r>
                        <a:rPr lang="en-US" dirty="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change</a:t>
                      </a:r>
                    </a:p>
                    <a:p>
                      <a:endParaRPr lang="en-US"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85</a:t>
            </a:fld>
            <a:endParaRPr lang="en-US" b="1" dirty="0">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2" y="642818"/>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4"/>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52D973C-CC51-9935-1629-85E031D82559}"/>
              </a:ext>
            </a:extLst>
          </p:cNvPr>
          <p:cNvGrpSpPr/>
          <p:nvPr/>
        </p:nvGrpSpPr>
        <p:grpSpPr>
          <a:xfrm>
            <a:off x="5046349" y="3088558"/>
            <a:ext cx="1351992" cy="2439262"/>
            <a:chOff x="5260688" y="3084443"/>
            <a:chExt cx="1351992" cy="2439262"/>
          </a:xfrm>
        </p:grpSpPr>
        <p:grpSp>
          <p:nvGrpSpPr>
            <p:cNvPr id="25" name="Group 24">
              <a:extLst>
                <a:ext uri="{FF2B5EF4-FFF2-40B4-BE49-F238E27FC236}">
                  <a16:creationId xmlns:a16="http://schemas.microsoft.com/office/drawing/2014/main" id="{8A455404-AA39-86A9-E4CC-9995A3E4E45F}"/>
                </a:ext>
              </a:extLst>
            </p:cNvPr>
            <p:cNvGrpSpPr/>
            <p:nvPr/>
          </p:nvGrpSpPr>
          <p:grpSpPr>
            <a:xfrm>
              <a:off x="5260688" y="4385185"/>
              <a:ext cx="1351992" cy="1138520"/>
              <a:chOff x="5260688" y="4385185"/>
              <a:chExt cx="1351992" cy="1138520"/>
            </a:xfrm>
          </p:grpSpPr>
          <p:pic>
            <p:nvPicPr>
              <p:cNvPr id="22" name="Picture 21">
                <a:extLst>
                  <a:ext uri="{FF2B5EF4-FFF2-40B4-BE49-F238E27FC236}">
                    <a16:creationId xmlns:a16="http://schemas.microsoft.com/office/drawing/2014/main" id="{DF982C7A-66E1-9AA1-51CB-9E1E9F8B60C7}"/>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24" name="TextBox 23">
                <a:extLst>
                  <a:ext uri="{FF2B5EF4-FFF2-40B4-BE49-F238E27FC236}">
                    <a16:creationId xmlns:a16="http://schemas.microsoft.com/office/drawing/2014/main" id="{60011D75-95AD-DF34-BEF4-98029FB45DC3}"/>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nvGrpSpPr>
            <p:cNvPr id="26" name="Group 25">
              <a:extLst>
                <a:ext uri="{FF2B5EF4-FFF2-40B4-BE49-F238E27FC236}">
                  <a16:creationId xmlns:a16="http://schemas.microsoft.com/office/drawing/2014/main" id="{6D4C013D-364B-A205-D343-8216ECC7D13E}"/>
                </a:ext>
              </a:extLst>
            </p:cNvPr>
            <p:cNvGrpSpPr/>
            <p:nvPr/>
          </p:nvGrpSpPr>
          <p:grpSpPr>
            <a:xfrm>
              <a:off x="5260688" y="3084443"/>
              <a:ext cx="1351992" cy="1138520"/>
              <a:chOff x="5260688" y="4385185"/>
              <a:chExt cx="1351992" cy="1138520"/>
            </a:xfrm>
          </p:grpSpPr>
          <p:pic>
            <p:nvPicPr>
              <p:cNvPr id="28" name="Picture 27">
                <a:extLst>
                  <a:ext uri="{FF2B5EF4-FFF2-40B4-BE49-F238E27FC236}">
                    <a16:creationId xmlns:a16="http://schemas.microsoft.com/office/drawing/2014/main" id="{7BBE6DFE-C2EA-D853-1B46-854B2393BF48}"/>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30" name="TextBox 29">
                <a:extLst>
                  <a:ext uri="{FF2B5EF4-FFF2-40B4-BE49-F238E27FC236}">
                    <a16:creationId xmlns:a16="http://schemas.microsoft.com/office/drawing/2014/main" id="{E3786DE5-A757-5443-B325-352A5F6C5DBB}"/>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130" y="3714930"/>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Stack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9</a:t>
            </a:fld>
            <a:endParaRPr lang="en-US" b="1" dirty="0">
              <a:solidFill>
                <a:schemeClr val="bg1"/>
              </a:solidFill>
            </a:endParaRPr>
          </a:p>
        </p:txBody>
      </p:sp>
      <p:sp>
        <p:nvSpPr>
          <p:cNvPr id="54" name="Rectangle 53">
            <a:hlinkClick r:id="rId5" action="ppaction://hlinksldjump"/>
            <a:extLst>
              <a:ext uri="{FF2B5EF4-FFF2-40B4-BE49-F238E27FC236}">
                <a16:creationId xmlns:a16="http://schemas.microsoft.com/office/drawing/2014/main" id="{937B51B3-D276-C502-FD50-11FDDE5EA8D0}"/>
              </a:ext>
            </a:extLst>
          </p:cNvPr>
          <p:cNvSpPr/>
          <p:nvPr/>
        </p:nvSpPr>
        <p:spPr>
          <a:xfrm>
            <a:off x="2173482" y="361759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6" name="Rectangle 55">
            <a:hlinkClick r:id="rId5" action="ppaction://hlinksldjump"/>
            <a:extLst>
              <a:ext uri="{FF2B5EF4-FFF2-40B4-BE49-F238E27FC236}">
                <a16:creationId xmlns:a16="http://schemas.microsoft.com/office/drawing/2014/main" id="{CADE5DE7-4F52-174E-EBC3-46541AC65568}"/>
              </a:ext>
            </a:extLst>
          </p:cNvPr>
          <p:cNvSpPr/>
          <p:nvPr/>
        </p:nvSpPr>
        <p:spPr>
          <a:xfrm>
            <a:off x="2173482" y="32362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sp>
        <p:nvSpPr>
          <p:cNvPr id="64" name="TextBox 63">
            <a:extLst>
              <a:ext uri="{FF2B5EF4-FFF2-40B4-BE49-F238E27FC236}">
                <a16:creationId xmlns:a16="http://schemas.microsoft.com/office/drawing/2014/main" id="{526D4A2B-AD50-1A1B-D68C-708D17F554C4}"/>
              </a:ext>
            </a:extLst>
          </p:cNvPr>
          <p:cNvSpPr txBox="1"/>
          <p:nvPr/>
        </p:nvSpPr>
        <p:spPr>
          <a:xfrm>
            <a:off x="3077089" y="520186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67" name="TextBox 66">
            <a:extLst>
              <a:ext uri="{FF2B5EF4-FFF2-40B4-BE49-F238E27FC236}">
                <a16:creationId xmlns:a16="http://schemas.microsoft.com/office/drawing/2014/main" id="{294E4708-B74D-1E94-9409-4D07C1136582}"/>
              </a:ext>
            </a:extLst>
          </p:cNvPr>
          <p:cNvSpPr txBox="1"/>
          <p:nvPr/>
        </p:nvSpPr>
        <p:spPr>
          <a:xfrm>
            <a:off x="3473656" y="5069832"/>
            <a:ext cx="649537" cy="261610"/>
          </a:xfrm>
          <a:prstGeom prst="rect">
            <a:avLst/>
          </a:prstGeom>
          <a:noFill/>
        </p:spPr>
        <p:txBody>
          <a:bodyPr wrap="none" rtlCol="0">
            <a:spAutoFit/>
          </a:bodyPr>
          <a:lstStyle/>
          <a:p>
            <a:r>
              <a:rPr lang="en-US" sz="1100" dirty="0"/>
              <a:t>(Load 0)</a:t>
            </a:r>
          </a:p>
        </p:txBody>
      </p:sp>
      <p:pic>
        <p:nvPicPr>
          <p:cNvPr id="7" name="Picture 6">
            <a:hlinkClick r:id="rId6"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7"/>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9</a:t>
            </a:fld>
            <a:endParaRPr lang="en-US" b="1" dirty="0">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0"/>
            <a:ext cx="101883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59" y="1033443"/>
            <a:ext cx="1649961" cy="1759001"/>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8"/>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4" y="1619573"/>
              <a:ext cx="1416606" cy="276999"/>
            </a:xfrm>
            <a:prstGeom prst="rect">
              <a:avLst/>
            </a:prstGeom>
            <a:noFill/>
          </p:spPr>
          <p:txBody>
            <a:bodyPr wrap="none" rtlCol="0">
              <a:spAutoFit/>
            </a:bodyPr>
            <a:lstStyle/>
            <a:p>
              <a:r>
                <a:rPr lang="en-US" sz="1200" dirty="0"/>
                <a:t>574: Stack  </a:t>
              </a:r>
              <a:r>
                <a:rPr lang="en-US" sz="1200" dirty="0" err="1"/>
                <a:t>Ptr</a:t>
              </a:r>
              <a:r>
                <a:rPr lang="en-US" sz="1200" dirty="0"/>
                <a:t> Page</a:t>
              </a:r>
            </a:p>
          </p:txBody>
        </p:sp>
      </p:grpSp>
      <p:sp>
        <p:nvSpPr>
          <p:cNvPr id="32" name="Arrow: Right 31">
            <a:extLst>
              <a:ext uri="{FF2B5EF4-FFF2-40B4-BE49-F238E27FC236}">
                <a16:creationId xmlns:a16="http://schemas.microsoft.com/office/drawing/2014/main" id="{99E219FC-4E3F-6FA4-FF71-AE2712A706D3}"/>
              </a:ext>
            </a:extLst>
          </p:cNvPr>
          <p:cNvSpPr/>
          <p:nvPr/>
        </p:nvSpPr>
        <p:spPr>
          <a:xfrm>
            <a:off x="6282629" y="3637564"/>
            <a:ext cx="77539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4" y="4189116"/>
            <a:ext cx="941155" cy="276999"/>
          </a:xfrm>
          <a:prstGeom prst="rect">
            <a:avLst/>
          </a:prstGeom>
          <a:noFill/>
        </p:spPr>
        <p:txBody>
          <a:bodyPr wrap="none" rtlCol="0">
            <a:spAutoFit/>
          </a:bodyPr>
          <a:lstStyle/>
          <a:p>
            <a:r>
              <a:rPr lang="en-US" sz="1200" dirty="0"/>
              <a:t>245: 3-State</a:t>
            </a:r>
          </a:p>
        </p:txBody>
      </p:sp>
      <p:sp>
        <p:nvSpPr>
          <p:cNvPr id="40" name="TextBox 39">
            <a:hlinkClick r:id="rId9" action="ppaction://hlinksldjump"/>
            <a:extLst>
              <a:ext uri="{FF2B5EF4-FFF2-40B4-BE49-F238E27FC236}">
                <a16:creationId xmlns:a16="http://schemas.microsoft.com/office/drawing/2014/main" id="{61B43875-10FB-89AD-15EC-62AA6841E7AE}"/>
              </a:ext>
            </a:extLst>
          </p:cNvPr>
          <p:cNvSpPr txBox="1"/>
          <p:nvPr/>
        </p:nvSpPr>
        <p:spPr>
          <a:xfrm>
            <a:off x="2241268" y="6005884"/>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3"/>
          </p:cNvCxnSpPr>
          <p:nvPr/>
        </p:nvCxnSpPr>
        <p:spPr>
          <a:xfrm flipV="1">
            <a:off x="3626840" y="5087842"/>
            <a:ext cx="3743778" cy="1025764"/>
          </a:xfrm>
          <a:prstGeom prst="bentConnector3">
            <a:avLst>
              <a:gd name="adj1" fmla="val 99342"/>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3" y="4817581"/>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76499" y="4504340"/>
            <a:ext cx="801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cxnSp>
        <p:nvCxnSpPr>
          <p:cNvPr id="62" name="Straight Arrow Connector 61">
            <a:extLst>
              <a:ext uri="{FF2B5EF4-FFF2-40B4-BE49-F238E27FC236}">
                <a16:creationId xmlns:a16="http://schemas.microsoft.com/office/drawing/2014/main" id="{CD002F19-C71A-2AC4-0031-B82E26D4A226}"/>
              </a:ext>
            </a:extLst>
          </p:cNvPr>
          <p:cNvCxnSpPr>
            <a:endCxn id="30" idx="1"/>
          </p:cNvCxnSpPr>
          <p:nvPr/>
        </p:nvCxnSpPr>
        <p:spPr>
          <a:xfrm flipV="1">
            <a:off x="5655700" y="4227078"/>
            <a:ext cx="5724" cy="27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636522" y="3235430"/>
            <a:ext cx="1535842" cy="922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636522" y="3327728"/>
            <a:ext cx="1556786" cy="1211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p:nvPr/>
        </p:nvCxnSpPr>
        <p:spPr>
          <a:xfrm flipV="1">
            <a:off x="3636522" y="3419168"/>
            <a:ext cx="1556786" cy="295762"/>
          </a:xfrm>
          <a:prstGeom prst="bentConnector3">
            <a:avLst>
              <a:gd name="adj1" fmla="val 63646"/>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54" idx="3"/>
          </p:cNvCxnSpPr>
          <p:nvPr/>
        </p:nvCxnSpPr>
        <p:spPr>
          <a:xfrm>
            <a:off x="3636522" y="3709030"/>
            <a:ext cx="1604170" cy="943659"/>
          </a:xfrm>
          <a:prstGeom prst="bentConnector3">
            <a:avLst>
              <a:gd name="adj1" fmla="val 61515"/>
            </a:avLst>
          </a:prstGeom>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ABCCD54-A421-0BD9-1765-3D659FA393D2}"/>
              </a:ext>
            </a:extLst>
          </p:cNvPr>
          <p:cNvCxnSpPr>
            <a:cxnSpLocks/>
            <a:stCxn id="64" idx="3"/>
          </p:cNvCxnSpPr>
          <p:nvPr/>
        </p:nvCxnSpPr>
        <p:spPr>
          <a:xfrm>
            <a:off x="3353506" y="5282655"/>
            <a:ext cx="1839802" cy="48787"/>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8" name="Connector: Elbow 87">
            <a:extLst>
              <a:ext uri="{FF2B5EF4-FFF2-40B4-BE49-F238E27FC236}">
                <a16:creationId xmlns:a16="http://schemas.microsoft.com/office/drawing/2014/main" id="{D2191069-30C0-0D8D-655E-49A038F9DB76}"/>
              </a:ext>
            </a:extLst>
          </p:cNvPr>
          <p:cNvCxnSpPr>
            <a:cxnSpLocks/>
            <a:stCxn id="64" idx="3"/>
          </p:cNvCxnSpPr>
          <p:nvPr/>
        </p:nvCxnSpPr>
        <p:spPr>
          <a:xfrm flipV="1">
            <a:off x="3353506" y="4039640"/>
            <a:ext cx="1818858" cy="1243015"/>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111894</TotalTime>
  <Words>15389</Words>
  <Application>Microsoft Office PowerPoint</Application>
  <PresentationFormat>Widescreen</PresentationFormat>
  <Paragraphs>5511</Paragraphs>
  <Slides>90</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Consolas</vt:lpstr>
      <vt:lpstr>Wingdings</vt:lpstr>
      <vt:lpstr>Office Theme</vt:lpstr>
      <vt:lpstr>And the Name …</vt:lpstr>
      <vt:lpstr>PowerPoint Presentation</vt:lpstr>
      <vt:lpstr>ByteFrost V2.0 – 16bit Address</vt:lpstr>
      <vt:lpstr>Unified Bus Operation (v2.0)</vt:lpstr>
      <vt:lpstr>Address Bus Arbiter (v2.0)</vt:lpstr>
      <vt:lpstr>Address Map Decoder (v2.0)</vt:lpstr>
      <vt:lpstr>SRAM (v2.0)</vt:lpstr>
      <vt:lpstr>Data Pointer (v2.0)</vt:lpstr>
      <vt:lpstr>Stack Pointer (v2.0)</vt:lpstr>
      <vt:lpstr>Fetch State Machine (v2.0)</vt:lpstr>
      <vt:lpstr>Sharing the Data and Address Buses during Fetch Cycle</vt:lpstr>
      <vt:lpstr>Micro Instructions EEPROMs (v2.0)</vt:lpstr>
      <vt:lpstr>Program Counter (v2.0)</vt:lpstr>
      <vt:lpstr>EEPROM (v2.0)</vt:lpstr>
      <vt:lpstr>Instruction set</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SD Card – Page Load / Store</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108</cp:revision>
  <cp:lastPrinted>2024-03-20T05:35:32Z</cp:lastPrinted>
  <dcterms:created xsi:type="dcterms:W3CDTF">2022-02-06T02:47:09Z</dcterms:created>
  <dcterms:modified xsi:type="dcterms:W3CDTF">2024-08-29T03:21:54Z</dcterms:modified>
</cp:coreProperties>
</file>